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60" r:id="rId5"/>
  </p:sldMasterIdLst>
  <p:notesMasterIdLst>
    <p:notesMasterId r:id="rId126"/>
  </p:notesMasterIdLst>
  <p:sldIdLst>
    <p:sldId id="2076136278" r:id="rId6"/>
    <p:sldId id="256" r:id="rId7"/>
    <p:sldId id="2076136259" r:id="rId8"/>
    <p:sldId id="2076136266" r:id="rId9"/>
    <p:sldId id="1574" r:id="rId10"/>
    <p:sldId id="2076136276" r:id="rId11"/>
    <p:sldId id="2076136204" r:id="rId12"/>
    <p:sldId id="2076136279" r:id="rId13"/>
    <p:sldId id="1671" r:id="rId14"/>
    <p:sldId id="1702" r:id="rId15"/>
    <p:sldId id="2076136195" r:id="rId16"/>
    <p:sldId id="2076136196" r:id="rId17"/>
    <p:sldId id="2076136197" r:id="rId18"/>
    <p:sldId id="2076136201" r:id="rId19"/>
    <p:sldId id="1714" r:id="rId20"/>
    <p:sldId id="2076136200" r:id="rId21"/>
    <p:sldId id="2076136286" r:id="rId22"/>
    <p:sldId id="1704" r:id="rId23"/>
    <p:sldId id="1787" r:id="rId24"/>
    <p:sldId id="1706" r:id="rId25"/>
    <p:sldId id="1707" r:id="rId26"/>
    <p:sldId id="1708" r:id="rId27"/>
    <p:sldId id="1709" r:id="rId28"/>
    <p:sldId id="1710" r:id="rId29"/>
    <p:sldId id="2076136285" r:id="rId30"/>
    <p:sldId id="1715" r:id="rId31"/>
    <p:sldId id="1732" r:id="rId32"/>
    <p:sldId id="1733" r:id="rId33"/>
    <p:sldId id="1735" r:id="rId34"/>
    <p:sldId id="1784" r:id="rId35"/>
    <p:sldId id="1785" r:id="rId36"/>
    <p:sldId id="1730" r:id="rId37"/>
    <p:sldId id="1736" r:id="rId38"/>
    <p:sldId id="1731" r:id="rId39"/>
    <p:sldId id="1795" r:id="rId40"/>
    <p:sldId id="2076136198" r:id="rId41"/>
    <p:sldId id="2076136228" r:id="rId42"/>
    <p:sldId id="1711" r:id="rId43"/>
    <p:sldId id="1717" r:id="rId44"/>
    <p:sldId id="1734" r:id="rId45"/>
    <p:sldId id="1783" r:id="rId46"/>
    <p:sldId id="1782" r:id="rId47"/>
    <p:sldId id="2076136287" r:id="rId48"/>
    <p:sldId id="1737" r:id="rId49"/>
    <p:sldId id="1712" r:id="rId50"/>
    <p:sldId id="1739" r:id="rId51"/>
    <p:sldId id="1738" r:id="rId52"/>
    <p:sldId id="1713" r:id="rId53"/>
    <p:sldId id="1740" r:id="rId54"/>
    <p:sldId id="1716" r:id="rId55"/>
    <p:sldId id="1788" r:id="rId56"/>
    <p:sldId id="1789" r:id="rId57"/>
    <p:sldId id="1790" r:id="rId58"/>
    <p:sldId id="1793" r:id="rId59"/>
    <p:sldId id="1791" r:id="rId60"/>
    <p:sldId id="1794" r:id="rId61"/>
    <p:sldId id="1792" r:id="rId62"/>
    <p:sldId id="1797" r:id="rId63"/>
    <p:sldId id="1799" r:id="rId64"/>
    <p:sldId id="1718" r:id="rId65"/>
    <p:sldId id="1719" r:id="rId66"/>
    <p:sldId id="1743" r:id="rId67"/>
    <p:sldId id="1744" r:id="rId68"/>
    <p:sldId id="1745" r:id="rId69"/>
    <p:sldId id="1746" r:id="rId70"/>
    <p:sldId id="1749" r:id="rId71"/>
    <p:sldId id="1741" r:id="rId72"/>
    <p:sldId id="1786" r:id="rId73"/>
    <p:sldId id="1742" r:id="rId74"/>
    <p:sldId id="1747" r:id="rId75"/>
    <p:sldId id="1748" r:id="rId76"/>
    <p:sldId id="1750" r:id="rId77"/>
    <p:sldId id="1720" r:id="rId78"/>
    <p:sldId id="1721" r:id="rId79"/>
    <p:sldId id="2076136230" r:id="rId80"/>
    <p:sldId id="1752" r:id="rId81"/>
    <p:sldId id="1753" r:id="rId82"/>
    <p:sldId id="1754" r:id="rId83"/>
    <p:sldId id="1724" r:id="rId84"/>
    <p:sldId id="1725" r:id="rId85"/>
    <p:sldId id="1758" r:id="rId86"/>
    <p:sldId id="1760" r:id="rId87"/>
    <p:sldId id="2076136288" r:id="rId88"/>
    <p:sldId id="2076136289" r:id="rId89"/>
    <p:sldId id="2076136290" r:id="rId90"/>
    <p:sldId id="2076136291" r:id="rId91"/>
    <p:sldId id="2076136292" r:id="rId92"/>
    <p:sldId id="2076136293" r:id="rId93"/>
    <p:sldId id="2076136294" r:id="rId94"/>
    <p:sldId id="1755" r:id="rId95"/>
    <p:sldId id="1756" r:id="rId96"/>
    <p:sldId id="1766" r:id="rId97"/>
    <p:sldId id="1757" r:id="rId98"/>
    <p:sldId id="1759" r:id="rId99"/>
    <p:sldId id="1761" r:id="rId100"/>
    <p:sldId id="1764" r:id="rId101"/>
    <p:sldId id="1762" r:id="rId102"/>
    <p:sldId id="1763" r:id="rId103"/>
    <p:sldId id="1765" r:id="rId104"/>
    <p:sldId id="1726" r:id="rId105"/>
    <p:sldId id="2076136231" r:id="rId106"/>
    <p:sldId id="1767" r:id="rId107"/>
    <p:sldId id="1768" r:id="rId108"/>
    <p:sldId id="1769" r:id="rId109"/>
    <p:sldId id="1770" r:id="rId110"/>
    <p:sldId id="1773" r:id="rId111"/>
    <p:sldId id="1771" r:id="rId112"/>
    <p:sldId id="1772" r:id="rId113"/>
    <p:sldId id="1728" r:id="rId114"/>
    <p:sldId id="1729" r:id="rId115"/>
    <p:sldId id="1774" r:id="rId116"/>
    <p:sldId id="1775" r:id="rId117"/>
    <p:sldId id="1776" r:id="rId118"/>
    <p:sldId id="1777" r:id="rId119"/>
    <p:sldId id="1778" r:id="rId120"/>
    <p:sldId id="1779" r:id="rId121"/>
    <p:sldId id="1780" r:id="rId122"/>
    <p:sldId id="1781" r:id="rId123"/>
    <p:sldId id="2076136280" r:id="rId124"/>
    <p:sldId id="2076136284"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B9176C10-DFC8-4909-BAB9-F20252912FA4}">
          <p14:sldIdLst>
            <p14:sldId id="2076136278"/>
          </p14:sldIdLst>
        </p14:section>
        <p14:section name="Participant Section" id="{4106AA04-8DD9-4C0E-8784-6CAF888DFD02}">
          <p14:sldIdLst>
            <p14:sldId id="256"/>
            <p14:sldId id="2076136259"/>
            <p14:sldId id="2076136266"/>
            <p14:sldId id="1574"/>
            <p14:sldId id="2076136276"/>
            <p14:sldId id="2076136204"/>
          </p14:sldIdLst>
        </p14:section>
        <p14:section name="For Coaches Only Section" id="{E1474876-DB04-498A-B2B8-658E4D5DD981}">
          <p14:sldIdLst>
            <p14:sldId id="2076136279"/>
            <p14:sldId id="1671"/>
            <p14:sldId id="1702"/>
            <p14:sldId id="2076136195"/>
            <p14:sldId id="2076136196"/>
            <p14:sldId id="2076136197"/>
            <p14:sldId id="2076136201"/>
            <p14:sldId id="1714"/>
            <p14:sldId id="2076136200"/>
          </p14:sldIdLst>
        </p14:section>
        <p14:section name="Challenge 1" id="{08A824A1-1252-4514-BE66-4CE4EBAA4F5B}">
          <p14:sldIdLst>
            <p14:sldId id="2076136286"/>
            <p14:sldId id="1704"/>
            <p14:sldId id="1787"/>
            <p14:sldId id="1706"/>
            <p14:sldId id="1707"/>
            <p14:sldId id="1708"/>
            <p14:sldId id="1709"/>
            <p14:sldId id="1710"/>
          </p14:sldIdLst>
        </p14:section>
        <p14:section name="Challenge 2" id="{BAF1DBEC-F0DF-439C-AD14-C898DB1E0868}">
          <p14:sldIdLst>
            <p14:sldId id="2076136285"/>
            <p14:sldId id="1715"/>
            <p14:sldId id="1732"/>
            <p14:sldId id="1733"/>
            <p14:sldId id="1735"/>
            <p14:sldId id="1784"/>
            <p14:sldId id="1785"/>
            <p14:sldId id="1730"/>
            <p14:sldId id="1736"/>
            <p14:sldId id="1731"/>
            <p14:sldId id="1795"/>
            <p14:sldId id="2076136198"/>
          </p14:sldIdLst>
        </p14:section>
        <p14:section name="Challenge 3" id="{B8E0F2C8-A16D-44F6-9023-C96471D15461}">
          <p14:sldIdLst>
            <p14:sldId id="2076136228"/>
            <p14:sldId id="1711"/>
            <p14:sldId id="1717"/>
            <p14:sldId id="1734"/>
            <p14:sldId id="1783"/>
            <p14:sldId id="1782"/>
            <p14:sldId id="2076136287"/>
            <p14:sldId id="1737"/>
            <p14:sldId id="1712"/>
            <p14:sldId id="1739"/>
            <p14:sldId id="1738"/>
            <p14:sldId id="1713"/>
            <p14:sldId id="1740"/>
          </p14:sldIdLst>
        </p14:section>
        <p14:section name="Challenge 4" id="{8186D448-1AD2-476A-B506-3FEB1563599C}">
          <p14:sldIdLst>
            <p14:sldId id="1716"/>
            <p14:sldId id="1788"/>
            <p14:sldId id="1789"/>
            <p14:sldId id="1790"/>
            <p14:sldId id="1793"/>
            <p14:sldId id="1791"/>
            <p14:sldId id="1794"/>
            <p14:sldId id="1792"/>
            <p14:sldId id="1797"/>
            <p14:sldId id="1799"/>
          </p14:sldIdLst>
        </p14:section>
        <p14:section name="Challenge 5" id="{46D0AC79-990F-4903-B86C-724AA76CEE4C}">
          <p14:sldIdLst>
            <p14:sldId id="1718"/>
            <p14:sldId id="1719"/>
            <p14:sldId id="1743"/>
            <p14:sldId id="1744"/>
            <p14:sldId id="1745"/>
            <p14:sldId id="1746"/>
            <p14:sldId id="1749"/>
            <p14:sldId id="1741"/>
            <p14:sldId id="1786"/>
            <p14:sldId id="1742"/>
            <p14:sldId id="1747"/>
            <p14:sldId id="1748"/>
            <p14:sldId id="1750"/>
          </p14:sldIdLst>
        </p14:section>
        <p14:section name="Challenge 6" id="{7CF1C213-B8E9-467E-BD63-43364986E4BD}">
          <p14:sldIdLst>
            <p14:sldId id="1720"/>
            <p14:sldId id="1721"/>
            <p14:sldId id="2076136230"/>
            <p14:sldId id="1752"/>
            <p14:sldId id="1753"/>
            <p14:sldId id="1754"/>
          </p14:sldIdLst>
        </p14:section>
        <p14:section name="Challenge 7" id="{FA81CBA0-A73C-4EC9-BCB5-11998CDAC3EF}">
          <p14:sldIdLst>
            <p14:sldId id="1724"/>
            <p14:sldId id="1725"/>
            <p14:sldId id="1758"/>
            <p14:sldId id="1760"/>
            <p14:sldId id="2076136288"/>
            <p14:sldId id="2076136289"/>
            <p14:sldId id="2076136290"/>
            <p14:sldId id="2076136291"/>
            <p14:sldId id="2076136292"/>
            <p14:sldId id="2076136293"/>
            <p14:sldId id="2076136294"/>
            <p14:sldId id="1755"/>
            <p14:sldId id="1756"/>
            <p14:sldId id="1766"/>
            <p14:sldId id="1757"/>
            <p14:sldId id="1759"/>
            <p14:sldId id="1761"/>
            <p14:sldId id="1764"/>
            <p14:sldId id="1762"/>
            <p14:sldId id="1763"/>
            <p14:sldId id="1765"/>
          </p14:sldIdLst>
        </p14:section>
        <p14:section name="Challenge 8" id="{880977D0-937C-4E0E-9576-4E392CF6C9CF}">
          <p14:sldIdLst>
            <p14:sldId id="1726"/>
            <p14:sldId id="2076136231"/>
            <p14:sldId id="1767"/>
            <p14:sldId id="1768"/>
            <p14:sldId id="1769"/>
            <p14:sldId id="1770"/>
            <p14:sldId id="1773"/>
            <p14:sldId id="1771"/>
            <p14:sldId id="1772"/>
          </p14:sldIdLst>
        </p14:section>
        <p14:section name="Challenge 9" id="{99D4DB5D-4E71-4A23-A2FB-79F12587FCEA}">
          <p14:sldIdLst>
            <p14:sldId id="1728"/>
            <p14:sldId id="1729"/>
            <p14:sldId id="1774"/>
            <p14:sldId id="1775"/>
            <p14:sldId id="1776"/>
            <p14:sldId id="1777"/>
            <p14:sldId id="1778"/>
            <p14:sldId id="1779"/>
            <p14:sldId id="1780"/>
            <p14:sldId id="1781"/>
            <p14:sldId id="2076136280"/>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42012-96BC-89A1-ED44-425B5038AD19}" v="4" dt="2022-08-25T09:53:32.189"/>
    <p1510:client id="{6C1AAF98-629E-46B9-AB3B-B5FA1D74CAA3}" v="9" dt="2021-05-26T20:05:24.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78997" autoAdjust="0"/>
  </p:normalViewPr>
  <p:slideViewPr>
    <p:cSldViewPr snapToGrid="0">
      <p:cViewPr varScale="1">
        <p:scale>
          <a:sx n="52" d="100"/>
          <a:sy n="52" d="100"/>
        </p:scale>
        <p:origin x="12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orres (Pontoon Solutions)" userId="716316d1-0d2a-48b6-920b-b5bd9336c8ec" providerId="ADAL" clId="{112BB7A9-7A67-4362-9988-5F96EBF69141}"/>
    <pc:docChg chg="undo custSel addSld delSld modSld sldOrd modSection">
      <pc:chgData name="David Torres (Pontoon Solutions)" userId="716316d1-0d2a-48b6-920b-b5bd9336c8ec" providerId="ADAL" clId="{112BB7A9-7A67-4362-9988-5F96EBF69141}" dt="2020-12-31T23:49:29.659" v="259" actId="20577"/>
      <pc:docMkLst>
        <pc:docMk/>
      </pc:docMkLst>
      <pc:sldChg chg="addSp modSp add del mod modClrScheme chgLayout">
        <pc:chgData name="David Torres (Pontoon Solutions)" userId="716316d1-0d2a-48b6-920b-b5bd9336c8ec" providerId="ADAL" clId="{112BB7A9-7A67-4362-9988-5F96EBF69141}" dt="2020-12-31T23:32:34.568" v="33" actId="47"/>
        <pc:sldMkLst>
          <pc:docMk/>
          <pc:sldMk cId="1334384038" sldId="1637"/>
        </pc:sldMkLst>
        <pc:spChg chg="add mod ord">
          <ac:chgData name="David Torres (Pontoon Solutions)" userId="716316d1-0d2a-48b6-920b-b5bd9336c8ec" providerId="ADAL" clId="{112BB7A9-7A67-4362-9988-5F96EBF69141}" dt="2020-12-31T23:32:22.070" v="28" actId="21"/>
          <ac:spMkLst>
            <pc:docMk/>
            <pc:sldMk cId="1334384038" sldId="1637"/>
            <ac:spMk id="2" creationId="{51F6CAC8-F974-4E03-8FFE-86A66AC53753}"/>
          </ac:spMkLst>
        </pc:spChg>
        <pc:spChg chg="mod ord">
          <ac:chgData name="David Torres (Pontoon Solutions)" userId="716316d1-0d2a-48b6-920b-b5bd9336c8ec" providerId="ADAL" clId="{112BB7A9-7A67-4362-9988-5F96EBF69141}" dt="2020-12-31T23:32:13.568" v="24" actId="700"/>
          <ac:spMkLst>
            <pc:docMk/>
            <pc:sldMk cId="1334384038" sldId="1637"/>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29:57.560" v="13" actId="1076"/>
        <pc:sldMkLst>
          <pc:docMk/>
          <pc:sldMk cId="4043193664" sldId="1671"/>
        </pc:sldMkLst>
        <pc:spChg chg="mod ord">
          <ac:chgData name="David Torres (Pontoon Solutions)" userId="716316d1-0d2a-48b6-920b-b5bd9336c8ec" providerId="ADAL" clId="{112BB7A9-7A67-4362-9988-5F96EBF69141}" dt="2020-12-31T23:28:43.891" v="3" actId="700"/>
          <ac:spMkLst>
            <pc:docMk/>
            <pc:sldMk cId="4043193664" sldId="1671"/>
            <ac:spMk id="4" creationId="{D2265E69-A2EF-43C2-A2AB-DD62FBB0D1F0}"/>
          </ac:spMkLst>
        </pc:spChg>
        <pc:spChg chg="mod ord">
          <ac:chgData name="David Torres (Pontoon Solutions)" userId="716316d1-0d2a-48b6-920b-b5bd9336c8ec" providerId="ADAL" clId="{112BB7A9-7A67-4362-9988-5F96EBF69141}" dt="2020-12-31T23:29:57.560" v="13" actId="1076"/>
          <ac:spMkLst>
            <pc:docMk/>
            <pc:sldMk cId="4043193664" sldId="1671"/>
            <ac:spMk id="16" creationId="{C73B7C34-9F5D-4D61-9C7E-91590A9B07F7}"/>
          </ac:spMkLst>
        </pc:spChg>
        <pc:picChg chg="mod">
          <ac:chgData name="David Torres (Pontoon Solutions)" userId="716316d1-0d2a-48b6-920b-b5bd9336c8ec" providerId="ADAL" clId="{112BB7A9-7A67-4362-9988-5F96EBF69141}" dt="2020-12-31T23:29:51.867" v="12" actId="1076"/>
          <ac:picMkLst>
            <pc:docMk/>
            <pc:sldMk cId="4043193664" sldId="1671"/>
            <ac:picMk id="2" creationId="{01221F0A-E79D-433A-9080-D6D778EF1200}"/>
          </ac:picMkLst>
        </pc:picChg>
      </pc:sldChg>
      <pc:sldChg chg="modSp add mod modClrScheme chgLayout">
        <pc:chgData name="David Torres (Pontoon Solutions)" userId="716316d1-0d2a-48b6-920b-b5bd9336c8ec" providerId="ADAL" clId="{112BB7A9-7A67-4362-9988-5F96EBF69141}" dt="2020-12-31T23:30:06.304" v="14" actId="1076"/>
        <pc:sldMkLst>
          <pc:docMk/>
          <pc:sldMk cId="3103583812" sldId="1702"/>
        </pc:sldMkLst>
        <pc:spChg chg="mod ord">
          <ac:chgData name="David Torres (Pontoon Solutions)" userId="716316d1-0d2a-48b6-920b-b5bd9336c8ec" providerId="ADAL" clId="{112BB7A9-7A67-4362-9988-5F96EBF69141}" dt="2020-12-31T23:30:06.304" v="14" actId="1076"/>
          <ac:spMkLst>
            <pc:docMk/>
            <pc:sldMk cId="3103583812" sldId="1702"/>
            <ac:spMk id="2" creationId="{76C66418-E24D-40AA-AA89-DFA085F98D6A}"/>
          </ac:spMkLst>
        </pc:spChg>
        <pc:spChg chg="mod ord">
          <ac:chgData name="David Torres (Pontoon Solutions)" userId="716316d1-0d2a-48b6-920b-b5bd9336c8ec" providerId="ADAL" clId="{112BB7A9-7A67-4362-9988-5F96EBF69141}" dt="2020-12-31T23:28:43.891" v="3" actId="700"/>
          <ac:spMkLst>
            <pc:docMk/>
            <pc:sldMk cId="3103583812" sldId="1702"/>
            <ac:spMk id="4" creationId="{D2265E69-A2EF-43C2-A2AB-DD62FBB0D1F0}"/>
          </ac:spMkLst>
        </pc:spChg>
      </pc:sldChg>
      <pc:sldChg chg="modSp add mod modClrScheme chgLayout">
        <pc:chgData name="David Torres (Pontoon Solutions)" userId="716316d1-0d2a-48b6-920b-b5bd9336c8ec" providerId="ADAL" clId="{112BB7A9-7A67-4362-9988-5F96EBF69141}" dt="2020-12-31T23:36:20.334" v="92" actId="20577"/>
        <pc:sldMkLst>
          <pc:docMk/>
          <pc:sldMk cId="2024472929" sldId="1704"/>
        </pc:sldMkLst>
        <pc:spChg chg="mod ord">
          <ac:chgData name="David Torres (Pontoon Solutions)" userId="716316d1-0d2a-48b6-920b-b5bd9336c8ec" providerId="ADAL" clId="{112BB7A9-7A67-4362-9988-5F96EBF69141}" dt="2020-12-31T23:28:43.891" v="3" actId="700"/>
          <ac:spMkLst>
            <pc:docMk/>
            <pc:sldMk cId="2024472929" sldId="1704"/>
            <ac:spMk id="3" creationId="{B76959B6-96AE-4DB3-9AB0-3728665FCC39}"/>
          </ac:spMkLst>
        </pc:spChg>
        <pc:spChg chg="mod ord">
          <ac:chgData name="David Torres (Pontoon Solutions)" userId="716316d1-0d2a-48b6-920b-b5bd9336c8ec" providerId="ADAL" clId="{112BB7A9-7A67-4362-9988-5F96EBF69141}" dt="2020-12-31T23:36:20.334" v="92" actId="20577"/>
          <ac:spMkLst>
            <pc:docMk/>
            <pc:sldMk cId="2024472929" sldId="1704"/>
            <ac:spMk id="4" creationId="{ACCBF362-D8A3-4F84-8C1E-25657B97F579}"/>
          </ac:spMkLst>
        </pc:spChg>
      </pc:sldChg>
      <pc:sldChg chg="modSp add mod modClrScheme chgLayout">
        <pc:chgData name="David Torres (Pontoon Solutions)" userId="716316d1-0d2a-48b6-920b-b5bd9336c8ec" providerId="ADAL" clId="{112BB7A9-7A67-4362-9988-5F96EBF69141}" dt="2020-12-31T23:39:17.359" v="105" actId="20577"/>
        <pc:sldMkLst>
          <pc:docMk/>
          <pc:sldMk cId="2959938987" sldId="1711"/>
        </pc:sldMkLst>
        <pc:spChg chg="mod ord">
          <ac:chgData name="David Torres (Pontoon Solutions)" userId="716316d1-0d2a-48b6-920b-b5bd9336c8ec" providerId="ADAL" clId="{112BB7A9-7A67-4362-9988-5F96EBF69141}" dt="2020-12-31T23:28:43.891" v="3" actId="700"/>
          <ac:spMkLst>
            <pc:docMk/>
            <pc:sldMk cId="2959938987" sldId="1711"/>
            <ac:spMk id="4" creationId="{F1B77F59-7B50-45C1-BFB6-2FED0864CBFE}"/>
          </ac:spMkLst>
        </pc:spChg>
        <pc:spChg chg="mod ord">
          <ac:chgData name="David Torres (Pontoon Solutions)" userId="716316d1-0d2a-48b6-920b-b5bd9336c8ec" providerId="ADAL" clId="{112BB7A9-7A67-4362-9988-5F96EBF69141}" dt="2020-12-31T23:39:17.359" v="105" actId="20577"/>
          <ac:spMkLst>
            <pc:docMk/>
            <pc:sldMk cId="2959938987" sldId="1711"/>
            <ac:spMk id="5" creationId="{5252E9C4-A8D9-4202-9D59-593C16B71E54}"/>
          </ac:spMkLst>
        </pc:spChg>
      </pc:sldChg>
      <pc:sldChg chg="addSp modSp add mod ord modClrScheme chgLayout">
        <pc:chgData name="David Torres (Pontoon Solutions)" userId="716316d1-0d2a-48b6-920b-b5bd9336c8ec" providerId="ADAL" clId="{112BB7A9-7A67-4362-9988-5F96EBF69141}" dt="2020-12-31T23:33:06.722" v="38" actId="20577"/>
        <pc:sldMkLst>
          <pc:docMk/>
          <pc:sldMk cId="2905918917" sldId="1714"/>
        </pc:sldMkLst>
        <pc:spChg chg="add mod ord">
          <ac:chgData name="David Torres (Pontoon Solutions)" userId="716316d1-0d2a-48b6-920b-b5bd9336c8ec" providerId="ADAL" clId="{112BB7A9-7A67-4362-9988-5F96EBF69141}" dt="2020-12-31T23:31:59.213" v="22" actId="20577"/>
          <ac:spMkLst>
            <pc:docMk/>
            <pc:sldMk cId="2905918917" sldId="1714"/>
            <ac:spMk id="2" creationId="{FFB45937-1645-4E1B-8C9B-D16585365FF9}"/>
          </ac:spMkLst>
        </pc:spChg>
        <pc:spChg chg="mod ord">
          <ac:chgData name="David Torres (Pontoon Solutions)" userId="716316d1-0d2a-48b6-920b-b5bd9336c8ec" providerId="ADAL" clId="{112BB7A9-7A67-4362-9988-5F96EBF69141}" dt="2020-12-31T23:33:06.722" v="38" actId="20577"/>
          <ac:spMkLst>
            <pc:docMk/>
            <pc:sldMk cId="2905918917" sldId="1714"/>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35:55.482" v="88" actId="5793"/>
        <pc:sldMkLst>
          <pc:docMk/>
          <pc:sldMk cId="1404445476" sldId="1715"/>
        </pc:sldMkLst>
        <pc:spChg chg="mod ord">
          <ac:chgData name="David Torres (Pontoon Solutions)" userId="716316d1-0d2a-48b6-920b-b5bd9336c8ec" providerId="ADAL" clId="{112BB7A9-7A67-4362-9988-5F96EBF69141}" dt="2020-12-31T23:28:43.891" v="3" actId="700"/>
          <ac:spMkLst>
            <pc:docMk/>
            <pc:sldMk cId="1404445476" sldId="1715"/>
            <ac:spMk id="4" creationId="{F1B77F59-7B50-45C1-BFB6-2FED0864CBFE}"/>
          </ac:spMkLst>
        </pc:spChg>
        <pc:spChg chg="mod ord">
          <ac:chgData name="David Torres (Pontoon Solutions)" userId="716316d1-0d2a-48b6-920b-b5bd9336c8ec" providerId="ADAL" clId="{112BB7A9-7A67-4362-9988-5F96EBF69141}" dt="2020-12-31T23:35:55.482" v="88" actId="5793"/>
          <ac:spMkLst>
            <pc:docMk/>
            <pc:sldMk cId="1404445476" sldId="1715"/>
            <ac:spMk id="5" creationId="{5252E9C4-A8D9-4202-9D59-593C16B71E54}"/>
          </ac:spMkLst>
        </pc:spChg>
      </pc:sldChg>
      <pc:sldChg chg="addSp modSp add mod modClrScheme chgLayout">
        <pc:chgData name="David Torres (Pontoon Solutions)" userId="716316d1-0d2a-48b6-920b-b5bd9336c8ec" providerId="ADAL" clId="{112BB7A9-7A67-4362-9988-5F96EBF69141}" dt="2020-12-31T23:41:50.374" v="123" actId="20577"/>
        <pc:sldMkLst>
          <pc:docMk/>
          <pc:sldMk cId="2797274727" sldId="1716"/>
        </pc:sldMkLst>
        <pc:spChg chg="add mod ord">
          <ac:chgData name="David Torres (Pontoon Solutions)" userId="716316d1-0d2a-48b6-920b-b5bd9336c8ec" providerId="ADAL" clId="{112BB7A9-7A67-4362-9988-5F96EBF69141}" dt="2020-12-31T23:38:42.344" v="98" actId="20577"/>
          <ac:spMkLst>
            <pc:docMk/>
            <pc:sldMk cId="2797274727" sldId="1716"/>
            <ac:spMk id="2" creationId="{12C6D022-F935-46CB-AB36-A83E4E070DF5}"/>
          </ac:spMkLst>
        </pc:spChg>
        <pc:spChg chg="mod ord">
          <ac:chgData name="David Torres (Pontoon Solutions)" userId="716316d1-0d2a-48b6-920b-b5bd9336c8ec" providerId="ADAL" clId="{112BB7A9-7A67-4362-9988-5F96EBF69141}" dt="2020-12-31T23:41:50.374" v="123" actId="20577"/>
          <ac:spMkLst>
            <pc:docMk/>
            <pc:sldMk cId="2797274727" sldId="1716"/>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0:41.177" v="109" actId="404"/>
        <pc:sldMkLst>
          <pc:docMk/>
          <pc:sldMk cId="825463263" sldId="1717"/>
        </pc:sldMkLst>
        <pc:spChg chg="mod ord">
          <ac:chgData name="David Torres (Pontoon Solutions)" userId="716316d1-0d2a-48b6-920b-b5bd9336c8ec" providerId="ADAL" clId="{112BB7A9-7A67-4362-9988-5F96EBF69141}" dt="2020-12-31T23:28:43.891" v="3" actId="700"/>
          <ac:spMkLst>
            <pc:docMk/>
            <pc:sldMk cId="825463263" sldId="1717"/>
            <ac:spMk id="4" creationId="{F1B77F59-7B50-45C1-BFB6-2FED0864CBFE}"/>
          </ac:spMkLst>
        </pc:spChg>
        <pc:spChg chg="mod ord">
          <ac:chgData name="David Torres (Pontoon Solutions)" userId="716316d1-0d2a-48b6-920b-b5bd9336c8ec" providerId="ADAL" clId="{112BB7A9-7A67-4362-9988-5F96EBF69141}" dt="2020-12-31T23:40:41.177" v="109" actId="404"/>
          <ac:spMkLst>
            <pc:docMk/>
            <pc:sldMk cId="825463263" sldId="1717"/>
            <ac:spMk id="5" creationId="{5252E9C4-A8D9-4202-9D59-593C16B71E54}"/>
          </ac:spMkLst>
        </pc:spChg>
      </pc:sldChg>
      <pc:sldChg chg="addSp modSp add mod modClrScheme chgLayout">
        <pc:chgData name="David Torres (Pontoon Solutions)" userId="716316d1-0d2a-48b6-920b-b5bd9336c8ec" providerId="ADAL" clId="{112BB7A9-7A67-4362-9988-5F96EBF69141}" dt="2020-12-31T23:43:08.129" v="145" actId="255"/>
        <pc:sldMkLst>
          <pc:docMk/>
          <pc:sldMk cId="3003232105" sldId="1718"/>
        </pc:sldMkLst>
        <pc:spChg chg="add mod ord">
          <ac:chgData name="David Torres (Pontoon Solutions)" userId="716316d1-0d2a-48b6-920b-b5bd9336c8ec" providerId="ADAL" clId="{112BB7A9-7A67-4362-9988-5F96EBF69141}" dt="2020-12-31T23:43:02.508" v="143" actId="20577"/>
          <ac:spMkLst>
            <pc:docMk/>
            <pc:sldMk cId="3003232105" sldId="1718"/>
            <ac:spMk id="2" creationId="{9272657D-3065-46C2-AA32-26CD22630461}"/>
          </ac:spMkLst>
        </pc:spChg>
        <pc:spChg chg="mod ord">
          <ac:chgData name="David Torres (Pontoon Solutions)" userId="716316d1-0d2a-48b6-920b-b5bd9336c8ec" providerId="ADAL" clId="{112BB7A9-7A67-4362-9988-5F96EBF69141}" dt="2020-12-31T23:43:08.129" v="145" actId="255"/>
          <ac:spMkLst>
            <pc:docMk/>
            <pc:sldMk cId="3003232105" sldId="1718"/>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3:18.302" v="151" actId="20577"/>
        <pc:sldMkLst>
          <pc:docMk/>
          <pc:sldMk cId="471174589" sldId="1719"/>
        </pc:sldMkLst>
        <pc:spChg chg="mod ord">
          <ac:chgData name="David Torres (Pontoon Solutions)" userId="716316d1-0d2a-48b6-920b-b5bd9336c8ec" providerId="ADAL" clId="{112BB7A9-7A67-4362-9988-5F96EBF69141}" dt="2020-12-31T23:28:43.891" v="3" actId="700"/>
          <ac:spMkLst>
            <pc:docMk/>
            <pc:sldMk cId="471174589" sldId="1719"/>
            <ac:spMk id="4" creationId="{F1B77F59-7B50-45C1-BFB6-2FED0864CBFE}"/>
          </ac:spMkLst>
        </pc:spChg>
        <pc:spChg chg="mod ord">
          <ac:chgData name="David Torres (Pontoon Solutions)" userId="716316d1-0d2a-48b6-920b-b5bd9336c8ec" providerId="ADAL" clId="{112BB7A9-7A67-4362-9988-5F96EBF69141}" dt="2020-12-31T23:43:18.302" v="151" actId="20577"/>
          <ac:spMkLst>
            <pc:docMk/>
            <pc:sldMk cId="471174589" sldId="1719"/>
            <ac:spMk id="5" creationId="{5252E9C4-A8D9-4202-9D59-593C16B71E54}"/>
          </ac:spMkLst>
        </pc:spChg>
      </pc:sldChg>
      <pc:sldChg chg="addSp modSp add mod modClrScheme chgLayout">
        <pc:chgData name="David Torres (Pontoon Solutions)" userId="716316d1-0d2a-48b6-920b-b5bd9336c8ec" providerId="ADAL" clId="{112BB7A9-7A67-4362-9988-5F96EBF69141}" dt="2020-12-31T23:45:11.638" v="177" actId="20577"/>
        <pc:sldMkLst>
          <pc:docMk/>
          <pc:sldMk cId="4110294485" sldId="1720"/>
        </pc:sldMkLst>
        <pc:spChg chg="add mod ord">
          <ac:chgData name="David Torres (Pontoon Solutions)" userId="716316d1-0d2a-48b6-920b-b5bd9336c8ec" providerId="ADAL" clId="{112BB7A9-7A67-4362-9988-5F96EBF69141}" dt="2020-12-31T23:45:09.512" v="176" actId="20577"/>
          <ac:spMkLst>
            <pc:docMk/>
            <pc:sldMk cId="4110294485" sldId="1720"/>
            <ac:spMk id="2" creationId="{D0A80C43-CB88-48A7-B687-C4BDD713734D}"/>
          </ac:spMkLst>
        </pc:spChg>
        <pc:spChg chg="mod ord">
          <ac:chgData name="David Torres (Pontoon Solutions)" userId="716316d1-0d2a-48b6-920b-b5bd9336c8ec" providerId="ADAL" clId="{112BB7A9-7A67-4362-9988-5F96EBF69141}" dt="2020-12-31T23:45:11.638" v="177" actId="20577"/>
          <ac:spMkLst>
            <pc:docMk/>
            <pc:sldMk cId="4110294485" sldId="1720"/>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5:24.462" v="183" actId="20577"/>
        <pc:sldMkLst>
          <pc:docMk/>
          <pc:sldMk cId="2950061203" sldId="1721"/>
        </pc:sldMkLst>
        <pc:spChg chg="mod ord">
          <ac:chgData name="David Torres (Pontoon Solutions)" userId="716316d1-0d2a-48b6-920b-b5bd9336c8ec" providerId="ADAL" clId="{112BB7A9-7A67-4362-9988-5F96EBF69141}" dt="2020-12-31T23:28:43.891" v="3" actId="700"/>
          <ac:spMkLst>
            <pc:docMk/>
            <pc:sldMk cId="2950061203" sldId="1721"/>
            <ac:spMk id="4" creationId="{F1B77F59-7B50-45C1-BFB6-2FED0864CBFE}"/>
          </ac:spMkLst>
        </pc:spChg>
        <pc:spChg chg="mod ord">
          <ac:chgData name="David Torres (Pontoon Solutions)" userId="716316d1-0d2a-48b6-920b-b5bd9336c8ec" providerId="ADAL" clId="{112BB7A9-7A67-4362-9988-5F96EBF69141}" dt="2020-12-31T23:45:24.462" v="183" actId="20577"/>
          <ac:spMkLst>
            <pc:docMk/>
            <pc:sldMk cId="2950061203" sldId="1721"/>
            <ac:spMk id="5" creationId="{5252E9C4-A8D9-4202-9D59-593C16B71E54}"/>
          </ac:spMkLst>
        </pc:spChg>
      </pc:sldChg>
      <pc:sldChg chg="addSp modSp add mod modClrScheme chgLayout">
        <pc:chgData name="David Torres (Pontoon Solutions)" userId="716316d1-0d2a-48b6-920b-b5bd9336c8ec" providerId="ADAL" clId="{112BB7A9-7A67-4362-9988-5F96EBF69141}" dt="2020-12-31T23:46:41.170" v="199" actId="255"/>
        <pc:sldMkLst>
          <pc:docMk/>
          <pc:sldMk cId="3250572778" sldId="1724"/>
        </pc:sldMkLst>
        <pc:spChg chg="add mod ord">
          <ac:chgData name="David Torres (Pontoon Solutions)" userId="716316d1-0d2a-48b6-920b-b5bd9336c8ec" providerId="ADAL" clId="{112BB7A9-7A67-4362-9988-5F96EBF69141}" dt="2020-12-31T23:46:33.290" v="196" actId="20577"/>
          <ac:spMkLst>
            <pc:docMk/>
            <pc:sldMk cId="3250572778" sldId="1724"/>
            <ac:spMk id="2" creationId="{45D04C4A-7E97-45BF-A21F-C74A67B6F346}"/>
          </ac:spMkLst>
        </pc:spChg>
        <pc:spChg chg="mod ord">
          <ac:chgData name="David Torres (Pontoon Solutions)" userId="716316d1-0d2a-48b6-920b-b5bd9336c8ec" providerId="ADAL" clId="{112BB7A9-7A67-4362-9988-5F96EBF69141}" dt="2020-12-31T23:46:41.170" v="199" actId="255"/>
          <ac:spMkLst>
            <pc:docMk/>
            <pc:sldMk cId="3250572778" sldId="1724"/>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6:58.819" v="208" actId="255"/>
        <pc:sldMkLst>
          <pc:docMk/>
          <pc:sldMk cId="2109319353" sldId="1725"/>
        </pc:sldMkLst>
        <pc:spChg chg="mod ord">
          <ac:chgData name="David Torres (Pontoon Solutions)" userId="716316d1-0d2a-48b6-920b-b5bd9336c8ec" providerId="ADAL" clId="{112BB7A9-7A67-4362-9988-5F96EBF69141}" dt="2020-12-31T23:28:43.891" v="3" actId="700"/>
          <ac:spMkLst>
            <pc:docMk/>
            <pc:sldMk cId="2109319353" sldId="1725"/>
            <ac:spMk id="4" creationId="{F1B77F59-7B50-45C1-BFB6-2FED0864CBFE}"/>
          </ac:spMkLst>
        </pc:spChg>
        <pc:spChg chg="mod ord">
          <ac:chgData name="David Torres (Pontoon Solutions)" userId="716316d1-0d2a-48b6-920b-b5bd9336c8ec" providerId="ADAL" clId="{112BB7A9-7A67-4362-9988-5F96EBF69141}" dt="2020-12-31T23:46:58.819" v="208" actId="255"/>
          <ac:spMkLst>
            <pc:docMk/>
            <pc:sldMk cId="2109319353" sldId="1725"/>
            <ac:spMk id="5" creationId="{5252E9C4-A8D9-4202-9D59-593C16B71E54}"/>
          </ac:spMkLst>
        </pc:spChg>
      </pc:sldChg>
      <pc:sldChg chg="addSp modSp add mod modClrScheme chgLayout">
        <pc:chgData name="David Torres (Pontoon Solutions)" userId="716316d1-0d2a-48b6-920b-b5bd9336c8ec" providerId="ADAL" clId="{112BB7A9-7A67-4362-9988-5F96EBF69141}" dt="2020-12-31T23:47:59.862" v="225" actId="14100"/>
        <pc:sldMkLst>
          <pc:docMk/>
          <pc:sldMk cId="864151627" sldId="1726"/>
        </pc:sldMkLst>
        <pc:spChg chg="add mod ord">
          <ac:chgData name="David Torres (Pontoon Solutions)" userId="716316d1-0d2a-48b6-920b-b5bd9336c8ec" providerId="ADAL" clId="{112BB7A9-7A67-4362-9988-5F96EBF69141}" dt="2020-12-31T23:47:51.447" v="222" actId="20577"/>
          <ac:spMkLst>
            <pc:docMk/>
            <pc:sldMk cId="864151627" sldId="1726"/>
            <ac:spMk id="2" creationId="{5AA8278A-29FA-4C2C-8507-D835E927C928}"/>
          </ac:spMkLst>
        </pc:spChg>
        <pc:spChg chg="mod ord">
          <ac:chgData name="David Torres (Pontoon Solutions)" userId="716316d1-0d2a-48b6-920b-b5bd9336c8ec" providerId="ADAL" clId="{112BB7A9-7A67-4362-9988-5F96EBF69141}" dt="2020-12-31T23:47:59.862" v="225" actId="14100"/>
          <ac:spMkLst>
            <pc:docMk/>
            <pc:sldMk cId="864151627" sldId="1726"/>
            <ac:spMk id="3" creationId="{B302CF75-3156-B44A-9B7C-7BC2549DE946}"/>
          </ac:spMkLst>
        </pc:spChg>
      </pc:sldChg>
      <pc:sldChg chg="addSp modSp add mod modClrScheme chgLayout">
        <pc:chgData name="David Torres (Pontoon Solutions)" userId="716316d1-0d2a-48b6-920b-b5bd9336c8ec" providerId="ADAL" clId="{112BB7A9-7A67-4362-9988-5F96EBF69141}" dt="2020-12-31T23:48:23.043" v="237" actId="255"/>
        <pc:sldMkLst>
          <pc:docMk/>
          <pc:sldMk cId="2609994601" sldId="1728"/>
        </pc:sldMkLst>
        <pc:spChg chg="add mod ord">
          <ac:chgData name="David Torres (Pontoon Solutions)" userId="716316d1-0d2a-48b6-920b-b5bd9336c8ec" providerId="ADAL" clId="{112BB7A9-7A67-4362-9988-5F96EBF69141}" dt="2020-12-31T23:48:18.717" v="235" actId="20577"/>
          <ac:spMkLst>
            <pc:docMk/>
            <pc:sldMk cId="2609994601" sldId="1728"/>
            <ac:spMk id="2" creationId="{B3B67747-8137-4FC4-8419-147D37F78EC1}"/>
          </ac:spMkLst>
        </pc:spChg>
        <pc:spChg chg="mod ord">
          <ac:chgData name="David Torres (Pontoon Solutions)" userId="716316d1-0d2a-48b6-920b-b5bd9336c8ec" providerId="ADAL" clId="{112BB7A9-7A67-4362-9988-5F96EBF69141}" dt="2020-12-31T23:48:23.043" v="237" actId="255"/>
          <ac:spMkLst>
            <pc:docMk/>
            <pc:sldMk cId="2609994601" sldId="1728"/>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8:39.825" v="241" actId="1076"/>
        <pc:sldMkLst>
          <pc:docMk/>
          <pc:sldMk cId="1713737713" sldId="1729"/>
        </pc:sldMkLst>
        <pc:spChg chg="mod ord">
          <ac:chgData name="David Torres (Pontoon Solutions)" userId="716316d1-0d2a-48b6-920b-b5bd9336c8ec" providerId="ADAL" clId="{112BB7A9-7A67-4362-9988-5F96EBF69141}" dt="2020-12-31T23:28:43.891" v="3" actId="700"/>
          <ac:spMkLst>
            <pc:docMk/>
            <pc:sldMk cId="1713737713" sldId="1729"/>
            <ac:spMk id="4" creationId="{F1B77F59-7B50-45C1-BFB6-2FED0864CBFE}"/>
          </ac:spMkLst>
        </pc:spChg>
        <pc:spChg chg="mod ord">
          <ac:chgData name="David Torres (Pontoon Solutions)" userId="716316d1-0d2a-48b6-920b-b5bd9336c8ec" providerId="ADAL" clId="{112BB7A9-7A67-4362-9988-5F96EBF69141}" dt="2020-12-31T23:48:39.825" v="241" actId="1076"/>
          <ac:spMkLst>
            <pc:docMk/>
            <pc:sldMk cId="1713737713" sldId="1729"/>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35:32.021" v="81" actId="1076"/>
        <pc:sldMkLst>
          <pc:docMk/>
          <pc:sldMk cId="2069053300" sldId="1732"/>
        </pc:sldMkLst>
        <pc:spChg chg="mod ord">
          <ac:chgData name="David Torres (Pontoon Solutions)" userId="716316d1-0d2a-48b6-920b-b5bd9336c8ec" providerId="ADAL" clId="{112BB7A9-7A67-4362-9988-5F96EBF69141}" dt="2020-12-31T23:28:43.891" v="3" actId="700"/>
          <ac:spMkLst>
            <pc:docMk/>
            <pc:sldMk cId="2069053300" sldId="1732"/>
            <ac:spMk id="4" creationId="{F1B77F59-7B50-45C1-BFB6-2FED0864CBFE}"/>
          </ac:spMkLst>
        </pc:spChg>
        <pc:spChg chg="mod ord">
          <ac:chgData name="David Torres (Pontoon Solutions)" userId="716316d1-0d2a-48b6-920b-b5bd9336c8ec" providerId="ADAL" clId="{112BB7A9-7A67-4362-9988-5F96EBF69141}" dt="2020-12-31T23:35:28.763" v="80" actId="20577"/>
          <ac:spMkLst>
            <pc:docMk/>
            <pc:sldMk cId="2069053300" sldId="1732"/>
            <ac:spMk id="5" creationId="{5252E9C4-A8D9-4202-9D59-593C16B71E54}"/>
          </ac:spMkLst>
        </pc:spChg>
        <pc:spChg chg="mod">
          <ac:chgData name="David Torres (Pontoon Solutions)" userId="716316d1-0d2a-48b6-920b-b5bd9336c8ec" providerId="ADAL" clId="{112BB7A9-7A67-4362-9988-5F96EBF69141}" dt="2020-12-31T23:35:32.021" v="81" actId="1076"/>
          <ac:spMkLst>
            <pc:docMk/>
            <pc:sldMk cId="2069053300" sldId="1732"/>
            <ac:spMk id="6" creationId="{48C66B43-83A9-4033-8266-1056D4BC20C1}"/>
          </ac:spMkLst>
        </pc:spChg>
      </pc:sldChg>
      <pc:sldChg chg="modSp add mod modClrScheme chgLayout">
        <pc:chgData name="David Torres (Pontoon Solutions)" userId="716316d1-0d2a-48b6-920b-b5bd9336c8ec" providerId="ADAL" clId="{112BB7A9-7A67-4362-9988-5F96EBF69141}" dt="2020-12-31T23:35:44.847" v="85" actId="5793"/>
        <pc:sldMkLst>
          <pc:docMk/>
          <pc:sldMk cId="448078546" sldId="1733"/>
        </pc:sldMkLst>
        <pc:spChg chg="mod ord">
          <ac:chgData name="David Torres (Pontoon Solutions)" userId="716316d1-0d2a-48b6-920b-b5bd9336c8ec" providerId="ADAL" clId="{112BB7A9-7A67-4362-9988-5F96EBF69141}" dt="2020-12-31T23:28:43.891" v="3" actId="700"/>
          <ac:spMkLst>
            <pc:docMk/>
            <pc:sldMk cId="448078546" sldId="1733"/>
            <ac:spMk id="4" creationId="{F1B77F59-7B50-45C1-BFB6-2FED0864CBFE}"/>
          </ac:spMkLst>
        </pc:spChg>
        <pc:spChg chg="mod ord">
          <ac:chgData name="David Torres (Pontoon Solutions)" userId="716316d1-0d2a-48b6-920b-b5bd9336c8ec" providerId="ADAL" clId="{112BB7A9-7A67-4362-9988-5F96EBF69141}" dt="2020-12-31T23:35:44.847" v="85" actId="5793"/>
          <ac:spMkLst>
            <pc:docMk/>
            <pc:sldMk cId="448078546" sldId="1733"/>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1:12.048" v="116" actId="1076"/>
        <pc:sldMkLst>
          <pc:docMk/>
          <pc:sldMk cId="2411863184" sldId="1734"/>
        </pc:sldMkLst>
        <pc:spChg chg="mod ord">
          <ac:chgData name="David Torres (Pontoon Solutions)" userId="716316d1-0d2a-48b6-920b-b5bd9336c8ec" providerId="ADAL" clId="{112BB7A9-7A67-4362-9988-5F96EBF69141}" dt="2020-12-31T23:28:43.891" v="3" actId="700"/>
          <ac:spMkLst>
            <pc:docMk/>
            <pc:sldMk cId="2411863184" sldId="1734"/>
            <ac:spMk id="2" creationId="{96271C11-F3B4-48B0-98A2-21789D95C6F8}"/>
          </ac:spMkLst>
        </pc:spChg>
        <pc:spChg chg="mod ord">
          <ac:chgData name="David Torres (Pontoon Solutions)" userId="716316d1-0d2a-48b6-920b-b5bd9336c8ec" providerId="ADAL" clId="{112BB7A9-7A67-4362-9988-5F96EBF69141}" dt="2020-12-31T23:41:06.128" v="113" actId="20577"/>
          <ac:spMkLst>
            <pc:docMk/>
            <pc:sldMk cId="2411863184" sldId="1734"/>
            <ac:spMk id="3" creationId="{7C62F151-AD8D-40E4-8FB9-0A572CA9434C}"/>
          </ac:spMkLst>
        </pc:spChg>
        <pc:picChg chg="mod">
          <ac:chgData name="David Torres (Pontoon Solutions)" userId="716316d1-0d2a-48b6-920b-b5bd9336c8ec" providerId="ADAL" clId="{112BB7A9-7A67-4362-9988-5F96EBF69141}" dt="2020-12-31T23:41:12.048" v="116" actId="1076"/>
          <ac:picMkLst>
            <pc:docMk/>
            <pc:sldMk cId="2411863184" sldId="1734"/>
            <ac:picMk id="1026" creationId="{85F00C0C-750C-4792-8DA6-9B52EF75ED04}"/>
          </ac:picMkLst>
        </pc:picChg>
      </pc:sldChg>
      <pc:sldChg chg="modSp add mod modClrScheme chgLayout">
        <pc:chgData name="David Torres (Pontoon Solutions)" userId="716316d1-0d2a-48b6-920b-b5bd9336c8ec" providerId="ADAL" clId="{112BB7A9-7A67-4362-9988-5F96EBF69141}" dt="2020-12-31T23:46:09.702" v="195" actId="20577"/>
        <pc:sldMkLst>
          <pc:docMk/>
          <pc:sldMk cId="4053818795" sldId="1740"/>
        </pc:sldMkLst>
        <pc:spChg chg="mod ord">
          <ac:chgData name="David Torres (Pontoon Solutions)" userId="716316d1-0d2a-48b6-920b-b5bd9336c8ec" providerId="ADAL" clId="{112BB7A9-7A67-4362-9988-5F96EBF69141}" dt="2020-12-31T23:46:09.702" v="195" actId="20577"/>
          <ac:spMkLst>
            <pc:docMk/>
            <pc:sldMk cId="4053818795" sldId="1740"/>
            <ac:spMk id="2" creationId="{771E9505-6A6D-4C4B-B73A-02681DC337E9}"/>
          </ac:spMkLst>
        </pc:spChg>
        <pc:spChg chg="mod ord">
          <ac:chgData name="David Torres (Pontoon Solutions)" userId="716316d1-0d2a-48b6-920b-b5bd9336c8ec" providerId="ADAL" clId="{112BB7A9-7A67-4362-9988-5F96EBF69141}" dt="2020-12-31T23:41:41.622" v="121" actId="404"/>
          <ac:spMkLst>
            <pc:docMk/>
            <pc:sldMk cId="4053818795" sldId="1740"/>
            <ac:spMk id="7" creationId="{C2FCC214-13A0-4DD8-AD6B-50BB27259B55}"/>
          </ac:spMkLst>
        </pc:spChg>
      </pc:sldChg>
      <pc:sldChg chg="modSp add mod modClrScheme chgLayout">
        <pc:chgData name="David Torres (Pontoon Solutions)" userId="716316d1-0d2a-48b6-920b-b5bd9336c8ec" providerId="ADAL" clId="{112BB7A9-7A67-4362-9988-5F96EBF69141}" dt="2020-12-31T23:43:32.713" v="153" actId="5793"/>
        <pc:sldMkLst>
          <pc:docMk/>
          <pc:sldMk cId="1524612723" sldId="1743"/>
        </pc:sldMkLst>
        <pc:spChg chg="mod ord">
          <ac:chgData name="David Torres (Pontoon Solutions)" userId="716316d1-0d2a-48b6-920b-b5bd9336c8ec" providerId="ADAL" clId="{112BB7A9-7A67-4362-9988-5F96EBF69141}" dt="2020-12-31T23:28:43.891" v="3" actId="700"/>
          <ac:spMkLst>
            <pc:docMk/>
            <pc:sldMk cId="1524612723" sldId="1743"/>
            <ac:spMk id="4" creationId="{F1B77F59-7B50-45C1-BFB6-2FED0864CBFE}"/>
          </ac:spMkLst>
        </pc:spChg>
        <pc:spChg chg="mod ord">
          <ac:chgData name="David Torres (Pontoon Solutions)" userId="716316d1-0d2a-48b6-920b-b5bd9336c8ec" providerId="ADAL" clId="{112BB7A9-7A67-4362-9988-5F96EBF69141}" dt="2020-12-31T23:43:32.713" v="153" actId="5793"/>
          <ac:spMkLst>
            <pc:docMk/>
            <pc:sldMk cId="1524612723" sldId="1743"/>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4:01.661" v="160" actId="20577"/>
        <pc:sldMkLst>
          <pc:docMk/>
          <pc:sldMk cId="1859432714" sldId="1744"/>
        </pc:sldMkLst>
        <pc:spChg chg="mod ord">
          <ac:chgData name="David Torres (Pontoon Solutions)" userId="716316d1-0d2a-48b6-920b-b5bd9336c8ec" providerId="ADAL" clId="{112BB7A9-7A67-4362-9988-5F96EBF69141}" dt="2020-12-31T23:28:43.891" v="3" actId="700"/>
          <ac:spMkLst>
            <pc:docMk/>
            <pc:sldMk cId="1859432714" sldId="1744"/>
            <ac:spMk id="4" creationId="{F1B77F59-7B50-45C1-BFB6-2FED0864CBFE}"/>
          </ac:spMkLst>
        </pc:spChg>
        <pc:spChg chg="mod ord">
          <ac:chgData name="David Torres (Pontoon Solutions)" userId="716316d1-0d2a-48b6-920b-b5bd9336c8ec" providerId="ADAL" clId="{112BB7A9-7A67-4362-9988-5F96EBF69141}" dt="2020-12-31T23:44:01.661" v="160" actId="20577"/>
          <ac:spMkLst>
            <pc:docMk/>
            <pc:sldMk cId="1859432714" sldId="1744"/>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4:27.881" v="166" actId="20577"/>
        <pc:sldMkLst>
          <pc:docMk/>
          <pc:sldMk cId="1076815731" sldId="1745"/>
        </pc:sldMkLst>
        <pc:spChg chg="mod ord">
          <ac:chgData name="David Torres (Pontoon Solutions)" userId="716316d1-0d2a-48b6-920b-b5bd9336c8ec" providerId="ADAL" clId="{112BB7A9-7A67-4362-9988-5F96EBF69141}" dt="2020-12-31T23:28:43.891" v="3" actId="700"/>
          <ac:spMkLst>
            <pc:docMk/>
            <pc:sldMk cId="1076815731" sldId="1745"/>
            <ac:spMk id="4" creationId="{F1B77F59-7B50-45C1-BFB6-2FED0864CBFE}"/>
          </ac:spMkLst>
        </pc:spChg>
        <pc:spChg chg="mod ord">
          <ac:chgData name="David Torres (Pontoon Solutions)" userId="716316d1-0d2a-48b6-920b-b5bd9336c8ec" providerId="ADAL" clId="{112BB7A9-7A67-4362-9988-5F96EBF69141}" dt="2020-12-31T23:44:27.881" v="166" actId="20577"/>
          <ac:spMkLst>
            <pc:docMk/>
            <pc:sldMk cId="1076815731" sldId="1745"/>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4:40.474" v="170" actId="404"/>
        <pc:sldMkLst>
          <pc:docMk/>
          <pc:sldMk cId="3934995622" sldId="1746"/>
        </pc:sldMkLst>
        <pc:spChg chg="mod ord">
          <ac:chgData name="David Torres (Pontoon Solutions)" userId="716316d1-0d2a-48b6-920b-b5bd9336c8ec" providerId="ADAL" clId="{112BB7A9-7A67-4362-9988-5F96EBF69141}" dt="2020-12-31T23:28:43.891" v="3" actId="700"/>
          <ac:spMkLst>
            <pc:docMk/>
            <pc:sldMk cId="3934995622" sldId="1746"/>
            <ac:spMk id="2" creationId="{AFE3A1D5-08DC-45CE-859B-F069FB919803}"/>
          </ac:spMkLst>
        </pc:spChg>
        <pc:spChg chg="mod ord">
          <ac:chgData name="David Torres (Pontoon Solutions)" userId="716316d1-0d2a-48b6-920b-b5bd9336c8ec" providerId="ADAL" clId="{112BB7A9-7A67-4362-9988-5F96EBF69141}" dt="2020-12-31T23:44:40.474" v="170" actId="404"/>
          <ac:spMkLst>
            <pc:docMk/>
            <pc:sldMk cId="3934995622" sldId="1746"/>
            <ac:spMk id="3" creationId="{C1ED9A26-E780-406A-A01C-62A3B7D155CF}"/>
          </ac:spMkLst>
        </pc:spChg>
      </pc:sldChg>
      <pc:sldChg chg="modSp add mod modClrScheme chgLayout">
        <pc:chgData name="David Torres (Pontoon Solutions)" userId="716316d1-0d2a-48b6-920b-b5bd9336c8ec" providerId="ADAL" clId="{112BB7A9-7A67-4362-9988-5F96EBF69141}" dt="2020-12-31T23:44:51.450" v="172" actId="404"/>
        <pc:sldMkLst>
          <pc:docMk/>
          <pc:sldMk cId="1489693517" sldId="1749"/>
        </pc:sldMkLst>
        <pc:spChg chg="mod ord">
          <ac:chgData name="David Torres (Pontoon Solutions)" userId="716316d1-0d2a-48b6-920b-b5bd9336c8ec" providerId="ADAL" clId="{112BB7A9-7A67-4362-9988-5F96EBF69141}" dt="2020-12-31T23:28:43.891" v="3" actId="700"/>
          <ac:spMkLst>
            <pc:docMk/>
            <pc:sldMk cId="1489693517" sldId="1749"/>
            <ac:spMk id="2" creationId="{AFE3A1D5-08DC-45CE-859B-F069FB919803}"/>
          </ac:spMkLst>
        </pc:spChg>
        <pc:spChg chg="mod ord">
          <ac:chgData name="David Torres (Pontoon Solutions)" userId="716316d1-0d2a-48b6-920b-b5bd9336c8ec" providerId="ADAL" clId="{112BB7A9-7A67-4362-9988-5F96EBF69141}" dt="2020-12-31T23:44:51.450" v="172" actId="404"/>
          <ac:spMkLst>
            <pc:docMk/>
            <pc:sldMk cId="1489693517" sldId="1749"/>
            <ac:spMk id="3" creationId="{C1ED9A26-E780-406A-A01C-62A3B7D155CF}"/>
          </ac:spMkLst>
        </pc:spChg>
      </pc:sldChg>
      <pc:sldChg chg="modSp add mod modClrScheme chgLayout">
        <pc:chgData name="David Torres (Pontoon Solutions)" userId="716316d1-0d2a-48b6-920b-b5bd9336c8ec" providerId="ADAL" clId="{112BB7A9-7A67-4362-9988-5F96EBF69141}" dt="2020-12-31T23:49:19.737" v="257" actId="20577"/>
        <pc:sldMkLst>
          <pc:docMk/>
          <pc:sldMk cId="4014188384" sldId="1750"/>
        </pc:sldMkLst>
        <pc:spChg chg="mod ord">
          <ac:chgData name="David Torres (Pontoon Solutions)" userId="716316d1-0d2a-48b6-920b-b5bd9336c8ec" providerId="ADAL" clId="{112BB7A9-7A67-4362-9988-5F96EBF69141}" dt="2020-12-31T23:49:19.737" v="257" actId="20577"/>
          <ac:spMkLst>
            <pc:docMk/>
            <pc:sldMk cId="4014188384" sldId="1750"/>
            <ac:spMk id="2" creationId="{771E9505-6A6D-4C4B-B73A-02681DC337E9}"/>
          </ac:spMkLst>
        </pc:spChg>
        <pc:spChg chg="mod ord">
          <ac:chgData name="David Torres (Pontoon Solutions)" userId="716316d1-0d2a-48b6-920b-b5bd9336c8ec" providerId="ADAL" clId="{112BB7A9-7A67-4362-9988-5F96EBF69141}" dt="2020-12-31T23:45:00.429" v="174" actId="404"/>
          <ac:spMkLst>
            <pc:docMk/>
            <pc:sldMk cId="4014188384" sldId="1750"/>
            <ac:spMk id="7" creationId="{C2FCC214-13A0-4DD8-AD6B-50BB27259B55}"/>
          </ac:spMkLst>
        </pc:spChg>
      </pc:sldChg>
      <pc:sldChg chg="modSp add mod modClrScheme chgLayout">
        <pc:chgData name="David Torres (Pontoon Solutions)" userId="716316d1-0d2a-48b6-920b-b5bd9336c8ec" providerId="ADAL" clId="{112BB7A9-7A67-4362-9988-5F96EBF69141}" dt="2020-12-31T23:45:59.613" v="193" actId="20577"/>
        <pc:sldMkLst>
          <pc:docMk/>
          <pc:sldMk cId="1278119383" sldId="1754"/>
        </pc:sldMkLst>
        <pc:spChg chg="mod ord">
          <ac:chgData name="David Torres (Pontoon Solutions)" userId="716316d1-0d2a-48b6-920b-b5bd9336c8ec" providerId="ADAL" clId="{112BB7A9-7A67-4362-9988-5F96EBF69141}" dt="2020-12-31T23:45:59.613" v="193" actId="20577"/>
          <ac:spMkLst>
            <pc:docMk/>
            <pc:sldMk cId="1278119383" sldId="1754"/>
            <ac:spMk id="2" creationId="{35B3BE54-F825-4EAA-A43F-D96E71EC7AFE}"/>
          </ac:spMkLst>
        </pc:spChg>
        <pc:spChg chg="mod ord">
          <ac:chgData name="David Torres (Pontoon Solutions)" userId="716316d1-0d2a-48b6-920b-b5bd9336c8ec" providerId="ADAL" clId="{112BB7A9-7A67-4362-9988-5F96EBF69141}" dt="2020-12-31T23:45:53.501" v="191" actId="404"/>
          <ac:spMkLst>
            <pc:docMk/>
            <pc:sldMk cId="1278119383" sldId="1754"/>
            <ac:spMk id="3" creationId="{89758AA8-62C4-4871-B2C9-410B57C442C2}"/>
          </ac:spMkLst>
        </pc:spChg>
      </pc:sldChg>
      <pc:sldChg chg="modSp add mod modClrScheme chgLayout">
        <pc:chgData name="David Torres (Pontoon Solutions)" userId="716316d1-0d2a-48b6-920b-b5bd9336c8ec" providerId="ADAL" clId="{112BB7A9-7A67-4362-9988-5F96EBF69141}" dt="2020-12-31T23:47:18.635" v="213" actId="1076"/>
        <pc:sldMkLst>
          <pc:docMk/>
          <pc:sldMk cId="1387179171" sldId="1758"/>
        </pc:sldMkLst>
        <pc:spChg chg="mod ord">
          <ac:chgData name="David Torres (Pontoon Solutions)" userId="716316d1-0d2a-48b6-920b-b5bd9336c8ec" providerId="ADAL" clId="{112BB7A9-7A67-4362-9988-5F96EBF69141}" dt="2020-12-31T23:28:43.891" v="3" actId="700"/>
          <ac:spMkLst>
            <pc:docMk/>
            <pc:sldMk cId="1387179171" sldId="1758"/>
            <ac:spMk id="2" creationId="{66C0E5ED-78AB-40BE-9DE4-89E5B635E509}"/>
          </ac:spMkLst>
        </pc:spChg>
        <pc:spChg chg="mod ord">
          <ac:chgData name="David Torres (Pontoon Solutions)" userId="716316d1-0d2a-48b6-920b-b5bd9336c8ec" providerId="ADAL" clId="{112BB7A9-7A67-4362-9988-5F96EBF69141}" dt="2020-12-31T23:47:16.160" v="212" actId="20577"/>
          <ac:spMkLst>
            <pc:docMk/>
            <pc:sldMk cId="1387179171" sldId="1758"/>
            <ac:spMk id="3" creationId="{B2F734A7-ECD4-4B9E-8F5B-6FBFD155A46D}"/>
          </ac:spMkLst>
        </pc:spChg>
        <pc:picChg chg="mod">
          <ac:chgData name="David Torres (Pontoon Solutions)" userId="716316d1-0d2a-48b6-920b-b5bd9336c8ec" providerId="ADAL" clId="{112BB7A9-7A67-4362-9988-5F96EBF69141}" dt="2020-12-31T23:47:18.635" v="213" actId="1076"/>
          <ac:picMkLst>
            <pc:docMk/>
            <pc:sldMk cId="1387179171" sldId="1758"/>
            <ac:picMk id="4" creationId="{57BEBA94-A24B-4B39-BF3C-530C062859E8}"/>
          </ac:picMkLst>
        </pc:picChg>
      </pc:sldChg>
      <pc:sldChg chg="modSp add mod modClrScheme chgLayout">
        <pc:chgData name="David Torres (Pontoon Solutions)" userId="716316d1-0d2a-48b6-920b-b5bd9336c8ec" providerId="ADAL" clId="{112BB7A9-7A67-4362-9988-5F96EBF69141}" dt="2020-12-31T23:47:25.375" v="215" actId="5793"/>
        <pc:sldMkLst>
          <pc:docMk/>
          <pc:sldMk cId="3546833711" sldId="1760"/>
        </pc:sldMkLst>
        <pc:spChg chg="mod ord">
          <ac:chgData name="David Torres (Pontoon Solutions)" userId="716316d1-0d2a-48b6-920b-b5bd9336c8ec" providerId="ADAL" clId="{112BB7A9-7A67-4362-9988-5F96EBF69141}" dt="2020-12-31T23:28:43.891" v="3" actId="700"/>
          <ac:spMkLst>
            <pc:docMk/>
            <pc:sldMk cId="3546833711" sldId="1760"/>
            <ac:spMk id="2" creationId="{C43D8C8F-48D3-4572-BE1B-B9DB4A012CB7}"/>
          </ac:spMkLst>
        </pc:spChg>
        <pc:spChg chg="mod ord">
          <ac:chgData name="David Torres (Pontoon Solutions)" userId="716316d1-0d2a-48b6-920b-b5bd9336c8ec" providerId="ADAL" clId="{112BB7A9-7A67-4362-9988-5F96EBF69141}" dt="2020-12-31T23:47:25.375" v="215" actId="5793"/>
          <ac:spMkLst>
            <pc:docMk/>
            <pc:sldMk cId="3546833711" sldId="1760"/>
            <ac:spMk id="3" creationId="{EB0C8065-0FFF-46A1-950D-860CBD6E1AA2}"/>
          </ac:spMkLst>
        </pc:spChg>
      </pc:sldChg>
      <pc:sldChg chg="modSp add mod modClrScheme chgLayout">
        <pc:chgData name="David Torres (Pontoon Solutions)" userId="716316d1-0d2a-48b6-920b-b5bd9336c8ec" providerId="ADAL" clId="{112BB7A9-7A67-4362-9988-5F96EBF69141}" dt="2020-12-31T23:48:47.757" v="243" actId="5793"/>
        <pc:sldMkLst>
          <pc:docMk/>
          <pc:sldMk cId="87016428" sldId="1765"/>
        </pc:sldMkLst>
        <pc:spChg chg="mod ord">
          <ac:chgData name="David Torres (Pontoon Solutions)" userId="716316d1-0d2a-48b6-920b-b5bd9336c8ec" providerId="ADAL" clId="{112BB7A9-7A67-4362-9988-5F96EBF69141}" dt="2020-12-31T23:47:31.252" v="217" actId="20577"/>
          <ac:spMkLst>
            <pc:docMk/>
            <pc:sldMk cId="87016428" sldId="1765"/>
            <ac:spMk id="2" creationId="{771E9505-6A6D-4C4B-B73A-02681DC337E9}"/>
          </ac:spMkLst>
        </pc:spChg>
        <pc:spChg chg="mod ord">
          <ac:chgData name="David Torres (Pontoon Solutions)" userId="716316d1-0d2a-48b6-920b-b5bd9336c8ec" providerId="ADAL" clId="{112BB7A9-7A67-4362-9988-5F96EBF69141}" dt="2020-12-31T23:48:47.757" v="243" actId="5793"/>
          <ac:spMkLst>
            <pc:docMk/>
            <pc:sldMk cId="87016428" sldId="1765"/>
            <ac:spMk id="7" creationId="{C2FCC214-13A0-4DD8-AD6B-50BB27259B55}"/>
          </ac:spMkLst>
        </pc:spChg>
      </pc:sldChg>
      <pc:sldChg chg="modSp add mod modClrScheme chgLayout">
        <pc:chgData name="David Torres (Pontoon Solutions)" userId="716316d1-0d2a-48b6-920b-b5bd9336c8ec" providerId="ADAL" clId="{112BB7A9-7A67-4362-9988-5F96EBF69141}" dt="2020-12-31T23:41:29.150" v="119" actId="404"/>
        <pc:sldMkLst>
          <pc:docMk/>
          <pc:sldMk cId="895721044" sldId="1782"/>
        </pc:sldMkLst>
        <pc:spChg chg="mod ord">
          <ac:chgData name="David Torres (Pontoon Solutions)" userId="716316d1-0d2a-48b6-920b-b5bd9336c8ec" providerId="ADAL" clId="{112BB7A9-7A67-4362-9988-5F96EBF69141}" dt="2020-12-31T23:28:43.891" v="3" actId="700"/>
          <ac:spMkLst>
            <pc:docMk/>
            <pc:sldMk cId="895721044" sldId="1782"/>
            <ac:spMk id="2" creationId="{96271C11-F3B4-48B0-98A2-21789D95C6F8}"/>
          </ac:spMkLst>
        </pc:spChg>
        <pc:spChg chg="mod ord">
          <ac:chgData name="David Torres (Pontoon Solutions)" userId="716316d1-0d2a-48b6-920b-b5bd9336c8ec" providerId="ADAL" clId="{112BB7A9-7A67-4362-9988-5F96EBF69141}" dt="2020-12-31T23:41:29.150" v="119" actId="404"/>
          <ac:spMkLst>
            <pc:docMk/>
            <pc:sldMk cId="895721044" sldId="1782"/>
            <ac:spMk id="3" creationId="{7C62F151-AD8D-40E4-8FB9-0A572CA9434C}"/>
          </ac:spMkLst>
        </pc:spChg>
      </pc:sldChg>
      <pc:sldChg chg="modSp add mod modClrScheme chgLayout">
        <pc:chgData name="David Torres (Pontoon Solutions)" userId="716316d1-0d2a-48b6-920b-b5bd9336c8ec" providerId="ADAL" clId="{112BB7A9-7A67-4362-9988-5F96EBF69141}" dt="2020-12-31T23:41:20.966" v="117" actId="255"/>
        <pc:sldMkLst>
          <pc:docMk/>
          <pc:sldMk cId="654191974" sldId="1783"/>
        </pc:sldMkLst>
        <pc:spChg chg="mod ord">
          <ac:chgData name="David Torres (Pontoon Solutions)" userId="716316d1-0d2a-48b6-920b-b5bd9336c8ec" providerId="ADAL" clId="{112BB7A9-7A67-4362-9988-5F96EBF69141}" dt="2020-12-31T23:28:43.891" v="3" actId="700"/>
          <ac:spMkLst>
            <pc:docMk/>
            <pc:sldMk cId="654191974" sldId="1783"/>
            <ac:spMk id="2" creationId="{96271C11-F3B4-48B0-98A2-21789D95C6F8}"/>
          </ac:spMkLst>
        </pc:spChg>
        <pc:spChg chg="mod ord">
          <ac:chgData name="David Torres (Pontoon Solutions)" userId="716316d1-0d2a-48b6-920b-b5bd9336c8ec" providerId="ADAL" clId="{112BB7A9-7A67-4362-9988-5F96EBF69141}" dt="2020-12-31T23:41:20.966" v="117" actId="255"/>
          <ac:spMkLst>
            <pc:docMk/>
            <pc:sldMk cId="654191974" sldId="1783"/>
            <ac:spMk id="3" creationId="{7C62F151-AD8D-40E4-8FB9-0A572CA9434C}"/>
          </ac:spMkLst>
        </pc:spChg>
      </pc:sldChg>
      <pc:sldChg chg="modSp add mod modClrScheme chgLayout">
        <pc:chgData name="David Torres (Pontoon Solutions)" userId="716316d1-0d2a-48b6-920b-b5bd9336c8ec" providerId="ADAL" clId="{112BB7A9-7A67-4362-9988-5F96EBF69141}" dt="2020-12-31T23:37:10.434" v="94" actId="5793"/>
        <pc:sldMkLst>
          <pc:docMk/>
          <pc:sldMk cId="1858604144" sldId="1787"/>
        </pc:sldMkLst>
        <pc:spChg chg="mod ord">
          <ac:chgData name="David Torres (Pontoon Solutions)" userId="716316d1-0d2a-48b6-920b-b5bd9336c8ec" providerId="ADAL" clId="{112BB7A9-7A67-4362-9988-5F96EBF69141}" dt="2020-12-31T23:33:21.212" v="42" actId="20577"/>
          <ac:spMkLst>
            <pc:docMk/>
            <pc:sldMk cId="1858604144" sldId="1787"/>
            <ac:spMk id="2" creationId="{F9721058-BE34-4929-8ED0-A1E7C84B8C7C}"/>
          </ac:spMkLst>
        </pc:spChg>
        <pc:spChg chg="mod ord">
          <ac:chgData name="David Torres (Pontoon Solutions)" userId="716316d1-0d2a-48b6-920b-b5bd9336c8ec" providerId="ADAL" clId="{112BB7A9-7A67-4362-9988-5F96EBF69141}" dt="2020-12-31T23:37:10.434" v="94" actId="5793"/>
          <ac:spMkLst>
            <pc:docMk/>
            <pc:sldMk cId="1858604144" sldId="1787"/>
            <ac:spMk id="3" creationId="{CFA783FC-6B8C-4DFB-83F7-BB78CD96C336}"/>
          </ac:spMkLst>
        </pc:spChg>
        <pc:spChg chg="mod">
          <ac:chgData name="David Torres (Pontoon Solutions)" userId="716316d1-0d2a-48b6-920b-b5bd9336c8ec" providerId="ADAL" clId="{112BB7A9-7A67-4362-9988-5F96EBF69141}" dt="2020-12-31T23:31:28.345" v="20" actId="2711"/>
          <ac:spMkLst>
            <pc:docMk/>
            <pc:sldMk cId="1858604144" sldId="1787"/>
            <ac:spMk id="5" creationId="{4696AC18-765C-4650-8FDA-495161D55DE2}"/>
          </ac:spMkLst>
        </pc:spChg>
      </pc:sldChg>
      <pc:sldChg chg="modSp add mod modClrScheme chgLayout">
        <pc:chgData name="David Torres (Pontoon Solutions)" userId="716316d1-0d2a-48b6-920b-b5bd9336c8ec" providerId="ADAL" clId="{112BB7A9-7A67-4362-9988-5F96EBF69141}" dt="2020-12-31T23:42:04.744" v="127" actId="5793"/>
        <pc:sldMkLst>
          <pc:docMk/>
          <pc:sldMk cId="1243706468" sldId="1788"/>
        </pc:sldMkLst>
        <pc:spChg chg="mod ord">
          <ac:chgData name="David Torres (Pontoon Solutions)" userId="716316d1-0d2a-48b6-920b-b5bd9336c8ec" providerId="ADAL" clId="{112BB7A9-7A67-4362-9988-5F96EBF69141}" dt="2020-12-31T23:28:43.891" v="3" actId="700"/>
          <ac:spMkLst>
            <pc:docMk/>
            <pc:sldMk cId="1243706468" sldId="1788"/>
            <ac:spMk id="4" creationId="{F1B77F59-7B50-45C1-BFB6-2FED0864CBFE}"/>
          </ac:spMkLst>
        </pc:spChg>
        <pc:spChg chg="mod ord">
          <ac:chgData name="David Torres (Pontoon Solutions)" userId="716316d1-0d2a-48b6-920b-b5bd9336c8ec" providerId="ADAL" clId="{112BB7A9-7A67-4362-9988-5F96EBF69141}" dt="2020-12-31T23:42:04.744" v="127" actId="5793"/>
          <ac:spMkLst>
            <pc:docMk/>
            <pc:sldMk cId="1243706468" sldId="1788"/>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2:29.863" v="135" actId="14"/>
        <pc:sldMkLst>
          <pc:docMk/>
          <pc:sldMk cId="2435704019" sldId="1789"/>
        </pc:sldMkLst>
        <pc:spChg chg="mod ord">
          <ac:chgData name="David Torres (Pontoon Solutions)" userId="716316d1-0d2a-48b6-920b-b5bd9336c8ec" providerId="ADAL" clId="{112BB7A9-7A67-4362-9988-5F96EBF69141}" dt="2020-12-31T23:28:43.891" v="3" actId="700"/>
          <ac:spMkLst>
            <pc:docMk/>
            <pc:sldMk cId="2435704019" sldId="1789"/>
            <ac:spMk id="4" creationId="{F1B77F59-7B50-45C1-BFB6-2FED0864CBFE}"/>
          </ac:spMkLst>
        </pc:spChg>
        <pc:spChg chg="mod ord">
          <ac:chgData name="David Torres (Pontoon Solutions)" userId="716316d1-0d2a-48b6-920b-b5bd9336c8ec" providerId="ADAL" clId="{112BB7A9-7A67-4362-9988-5F96EBF69141}" dt="2020-12-31T23:42:29.863" v="135" actId="14"/>
          <ac:spMkLst>
            <pc:docMk/>
            <pc:sldMk cId="2435704019" sldId="1789"/>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2:47.784" v="139" actId="20577"/>
        <pc:sldMkLst>
          <pc:docMk/>
          <pc:sldMk cId="3594712889" sldId="1790"/>
        </pc:sldMkLst>
        <pc:spChg chg="mod ord">
          <ac:chgData name="David Torres (Pontoon Solutions)" userId="716316d1-0d2a-48b6-920b-b5bd9336c8ec" providerId="ADAL" clId="{112BB7A9-7A67-4362-9988-5F96EBF69141}" dt="2020-12-31T23:28:43.891" v="3" actId="700"/>
          <ac:spMkLst>
            <pc:docMk/>
            <pc:sldMk cId="3594712889" sldId="1790"/>
            <ac:spMk id="4" creationId="{F1B77F59-7B50-45C1-BFB6-2FED0864CBFE}"/>
          </ac:spMkLst>
        </pc:spChg>
        <pc:spChg chg="mod ord">
          <ac:chgData name="David Torres (Pontoon Solutions)" userId="716316d1-0d2a-48b6-920b-b5bd9336c8ec" providerId="ADAL" clId="{112BB7A9-7A67-4362-9988-5F96EBF69141}" dt="2020-12-31T23:42:47.784" v="139" actId="20577"/>
          <ac:spMkLst>
            <pc:docMk/>
            <pc:sldMk cId="3594712889" sldId="1790"/>
            <ac:spMk id="5" creationId="{5252E9C4-A8D9-4202-9D59-593C16B71E54}"/>
          </ac:spMkLst>
        </pc:spChg>
      </pc:sldChg>
      <pc:sldChg chg="modSp add mod modClrScheme chgLayout">
        <pc:chgData name="David Torres (Pontoon Solutions)" userId="716316d1-0d2a-48b6-920b-b5bd9336c8ec" providerId="ADAL" clId="{112BB7A9-7A67-4362-9988-5F96EBF69141}" dt="2020-12-31T23:42:54.876" v="141" actId="404"/>
        <pc:sldMkLst>
          <pc:docMk/>
          <pc:sldMk cId="965796383" sldId="1791"/>
        </pc:sldMkLst>
        <pc:spChg chg="mod ord">
          <ac:chgData name="David Torres (Pontoon Solutions)" userId="716316d1-0d2a-48b6-920b-b5bd9336c8ec" providerId="ADAL" clId="{112BB7A9-7A67-4362-9988-5F96EBF69141}" dt="2020-12-31T23:28:43.891" v="3" actId="700"/>
          <ac:spMkLst>
            <pc:docMk/>
            <pc:sldMk cId="965796383" sldId="1791"/>
            <ac:spMk id="2" creationId="{F36F5828-FEE4-4AC2-8984-C9BB622A7641}"/>
          </ac:spMkLst>
        </pc:spChg>
        <pc:spChg chg="mod ord">
          <ac:chgData name="David Torres (Pontoon Solutions)" userId="716316d1-0d2a-48b6-920b-b5bd9336c8ec" providerId="ADAL" clId="{112BB7A9-7A67-4362-9988-5F96EBF69141}" dt="2020-12-31T23:42:54.876" v="141" actId="404"/>
          <ac:spMkLst>
            <pc:docMk/>
            <pc:sldMk cId="965796383" sldId="1791"/>
            <ac:spMk id="3" creationId="{A5C585EB-F199-4D98-8520-2269D67A0475}"/>
          </ac:spMkLst>
        </pc:spChg>
      </pc:sldChg>
      <pc:sldChg chg="modSp add mod modClrScheme chgLayout">
        <pc:chgData name="David Torres (Pontoon Solutions)" userId="716316d1-0d2a-48b6-920b-b5bd9336c8ec" providerId="ADAL" clId="{112BB7A9-7A67-4362-9988-5F96EBF69141}" dt="2020-12-31T23:49:29.659" v="259" actId="20577"/>
        <pc:sldMkLst>
          <pc:docMk/>
          <pc:sldMk cId="1584443783" sldId="1792"/>
        </pc:sldMkLst>
        <pc:spChg chg="mod ord">
          <ac:chgData name="David Torres (Pontoon Solutions)" userId="716316d1-0d2a-48b6-920b-b5bd9336c8ec" providerId="ADAL" clId="{112BB7A9-7A67-4362-9988-5F96EBF69141}" dt="2020-12-31T23:49:29.659" v="259" actId="20577"/>
          <ac:spMkLst>
            <pc:docMk/>
            <pc:sldMk cId="1584443783" sldId="1792"/>
            <ac:spMk id="2" creationId="{9E5F5559-03D1-45DE-BD7B-E08CAB324206}"/>
          </ac:spMkLst>
        </pc:spChg>
        <pc:spChg chg="mod ord">
          <ac:chgData name="David Torres (Pontoon Solutions)" userId="716316d1-0d2a-48b6-920b-b5bd9336c8ec" providerId="ADAL" clId="{112BB7A9-7A67-4362-9988-5F96EBF69141}" dt="2020-12-31T23:42:59.050" v="142" actId="404"/>
          <ac:spMkLst>
            <pc:docMk/>
            <pc:sldMk cId="1584443783" sldId="1792"/>
            <ac:spMk id="3" creationId="{27211473-1CB9-4369-8E9A-E407E6FE7EB9}"/>
          </ac:spMkLst>
        </pc:spChg>
      </pc:sldChg>
      <pc:sldChg chg="addSp modSp add mod modClrScheme chgLayout">
        <pc:chgData name="David Torres (Pontoon Solutions)" userId="716316d1-0d2a-48b6-920b-b5bd9336c8ec" providerId="ADAL" clId="{112BB7A9-7A67-4362-9988-5F96EBF69141}" dt="2020-12-31T23:39:05.387" v="101" actId="20577"/>
        <pc:sldMkLst>
          <pc:docMk/>
          <pc:sldMk cId="3767997309" sldId="2076136228"/>
        </pc:sldMkLst>
        <pc:spChg chg="add mod ord">
          <ac:chgData name="David Torres (Pontoon Solutions)" userId="716316d1-0d2a-48b6-920b-b5bd9336c8ec" providerId="ADAL" clId="{112BB7A9-7A67-4362-9988-5F96EBF69141}" dt="2020-12-31T23:38:52.232" v="99" actId="20577"/>
          <ac:spMkLst>
            <pc:docMk/>
            <pc:sldMk cId="3767997309" sldId="2076136228"/>
            <ac:spMk id="2" creationId="{E64F4485-23C4-4B8E-9986-516AEBBFC6EC}"/>
          </ac:spMkLst>
        </pc:spChg>
        <pc:spChg chg="mod ord">
          <ac:chgData name="David Torres (Pontoon Solutions)" userId="716316d1-0d2a-48b6-920b-b5bd9336c8ec" providerId="ADAL" clId="{112BB7A9-7A67-4362-9988-5F96EBF69141}" dt="2020-12-31T23:39:05.387" v="101" actId="20577"/>
          <ac:spMkLst>
            <pc:docMk/>
            <pc:sldMk cId="3767997309" sldId="2076136228"/>
            <ac:spMk id="3" creationId="{B302CF75-3156-B44A-9B7C-7BC2549DE946}"/>
          </ac:spMkLst>
        </pc:spChg>
      </pc:sldChg>
      <pc:sldChg chg="modSp add mod modClrScheme chgLayout">
        <pc:chgData name="David Torres (Pontoon Solutions)" userId="716316d1-0d2a-48b6-920b-b5bd9336c8ec" providerId="ADAL" clId="{112BB7A9-7A67-4362-9988-5F96EBF69141}" dt="2020-12-31T23:49:07.565" v="255" actId="5793"/>
        <pc:sldMkLst>
          <pc:docMk/>
          <pc:sldMk cId="4017156219" sldId="2076136230"/>
        </pc:sldMkLst>
        <pc:spChg chg="mod ord">
          <ac:chgData name="David Torres (Pontoon Solutions)" userId="716316d1-0d2a-48b6-920b-b5bd9336c8ec" providerId="ADAL" clId="{112BB7A9-7A67-4362-9988-5F96EBF69141}" dt="2020-12-31T23:28:43.891" v="3" actId="700"/>
          <ac:spMkLst>
            <pc:docMk/>
            <pc:sldMk cId="4017156219" sldId="2076136230"/>
            <ac:spMk id="2" creationId="{11D7EE96-1DB0-4535-BA4A-F86E67264C26}"/>
          </ac:spMkLst>
        </pc:spChg>
        <pc:spChg chg="mod ord">
          <ac:chgData name="David Torres (Pontoon Solutions)" userId="716316d1-0d2a-48b6-920b-b5bd9336c8ec" providerId="ADAL" clId="{112BB7A9-7A67-4362-9988-5F96EBF69141}" dt="2020-12-31T23:49:07.565" v="255" actId="5793"/>
          <ac:spMkLst>
            <pc:docMk/>
            <pc:sldMk cId="4017156219" sldId="2076136230"/>
            <ac:spMk id="3" creationId="{FBF936DC-12C4-4CE7-BF7A-18E9FB0F149C}"/>
          </ac:spMkLst>
        </pc:spChg>
      </pc:sldChg>
      <pc:sldChg chg="modSp add mod modClrScheme chgLayout">
        <pc:chgData name="David Torres (Pontoon Solutions)" userId="716316d1-0d2a-48b6-920b-b5bd9336c8ec" providerId="ADAL" clId="{112BB7A9-7A67-4362-9988-5F96EBF69141}" dt="2020-12-31T23:48:15.832" v="234" actId="20577"/>
        <pc:sldMkLst>
          <pc:docMk/>
          <pc:sldMk cId="583986474" sldId="2076136231"/>
        </pc:sldMkLst>
        <pc:spChg chg="mod ord">
          <ac:chgData name="David Torres (Pontoon Solutions)" userId="716316d1-0d2a-48b6-920b-b5bd9336c8ec" providerId="ADAL" clId="{112BB7A9-7A67-4362-9988-5F96EBF69141}" dt="2020-12-31T23:28:43.891" v="3" actId="700"/>
          <ac:spMkLst>
            <pc:docMk/>
            <pc:sldMk cId="583986474" sldId="2076136231"/>
            <ac:spMk id="4" creationId="{F1B77F59-7B50-45C1-BFB6-2FED0864CBFE}"/>
          </ac:spMkLst>
        </pc:spChg>
        <pc:spChg chg="mod ord">
          <ac:chgData name="David Torres (Pontoon Solutions)" userId="716316d1-0d2a-48b6-920b-b5bd9336c8ec" providerId="ADAL" clId="{112BB7A9-7A67-4362-9988-5F96EBF69141}" dt="2020-12-31T23:48:15.832" v="234" actId="20577"/>
          <ac:spMkLst>
            <pc:docMk/>
            <pc:sldMk cId="583986474" sldId="2076136231"/>
            <ac:spMk id="5" creationId="{5252E9C4-A8D9-4202-9D59-593C16B71E54}"/>
          </ac:spMkLst>
        </pc:spChg>
      </pc:sldChg>
      <pc:sldChg chg="del">
        <pc:chgData name="David Torres (Pontoon Solutions)" userId="716316d1-0d2a-48b6-920b-b5bd9336c8ec" providerId="ADAL" clId="{112BB7A9-7A67-4362-9988-5F96EBF69141}" dt="2020-12-31T23:27:40.259" v="1" actId="47"/>
        <pc:sldMkLst>
          <pc:docMk/>
          <pc:sldMk cId="2057555944" sldId="2076136277"/>
        </pc:sldMkLst>
      </pc:sldChg>
      <pc:sldChg chg="add">
        <pc:chgData name="David Torres (Pontoon Solutions)" userId="716316d1-0d2a-48b6-920b-b5bd9336c8ec" providerId="ADAL" clId="{112BB7A9-7A67-4362-9988-5F96EBF69141}" dt="2020-12-31T23:27:38.540" v="0" actId="22"/>
        <pc:sldMkLst>
          <pc:docMk/>
          <pc:sldMk cId="2057555944" sldId="2076136278"/>
        </pc:sldMkLst>
      </pc:sldChg>
      <pc:sldChg chg="modSp add mod">
        <pc:chgData name="David Torres (Pontoon Solutions)" userId="716316d1-0d2a-48b6-920b-b5bd9336c8ec" providerId="ADAL" clId="{112BB7A9-7A67-4362-9988-5F96EBF69141}" dt="2020-12-31T23:33:03.069" v="37" actId="20577"/>
        <pc:sldMkLst>
          <pc:docMk/>
          <pc:sldMk cId="2114188232" sldId="2076136285"/>
        </pc:sldMkLst>
        <pc:spChg chg="mod">
          <ac:chgData name="David Torres (Pontoon Solutions)" userId="716316d1-0d2a-48b6-920b-b5bd9336c8ec" providerId="ADAL" clId="{112BB7A9-7A67-4362-9988-5F96EBF69141}" dt="2020-12-31T23:33:03.069" v="37" actId="20577"/>
          <ac:spMkLst>
            <pc:docMk/>
            <pc:sldMk cId="2114188232" sldId="2076136285"/>
            <ac:spMk id="3" creationId="{B302CF75-3156-B44A-9B7C-7BC2549DE946}"/>
          </ac:spMkLst>
        </pc:spChg>
      </pc:sldChg>
      <pc:sldMasterChg chg="addSldLayout modSldLayout">
        <pc:chgData name="David Torres (Pontoon Solutions)" userId="716316d1-0d2a-48b6-920b-b5bd9336c8ec" providerId="ADAL" clId="{112BB7A9-7A67-4362-9988-5F96EBF69141}" dt="2020-12-31T23:28:33.499" v="2" actId="22"/>
        <pc:sldMasterMkLst>
          <pc:docMk/>
          <pc:sldMasterMk cId="3673261801" sldId="2147483860"/>
        </pc:sldMasterMkLst>
        <pc:sldLayoutChg chg="add mod">
          <pc:chgData name="David Torres (Pontoon Solutions)" userId="716316d1-0d2a-48b6-920b-b5bd9336c8ec" providerId="ADAL" clId="{112BB7A9-7A67-4362-9988-5F96EBF69141}" dt="2020-12-31T23:28:33.499" v="2" actId="22"/>
          <pc:sldLayoutMkLst>
            <pc:docMk/>
            <pc:sldMasterMk cId="3673261801" sldId="2147483860"/>
            <pc:sldLayoutMk cId="86798189" sldId="2147483911"/>
          </pc:sldLayoutMkLst>
        </pc:sldLayoutChg>
        <pc:sldLayoutChg chg="add mod replId">
          <pc:chgData name="David Torres (Pontoon Solutions)" userId="716316d1-0d2a-48b6-920b-b5bd9336c8ec" providerId="ADAL" clId="{112BB7A9-7A67-4362-9988-5F96EBF69141}" dt="2020-12-31T23:28:33.499" v="2" actId="22"/>
          <pc:sldLayoutMkLst>
            <pc:docMk/>
            <pc:sldMasterMk cId="3673261801" sldId="2147483860"/>
            <pc:sldLayoutMk cId="429268212" sldId="2147483912"/>
          </pc:sldLayoutMkLst>
        </pc:sldLayoutChg>
      </pc:sldMasterChg>
    </pc:docChg>
  </pc:docChgLst>
  <pc:docChgLst>
    <pc:chgData name="David Torres" userId="716316d1-0d2a-48b6-920b-b5bd9336c8ec" providerId="ADAL" clId="{6C1AAF98-629E-46B9-AB3B-B5FA1D74CAA3}"/>
    <pc:docChg chg="undo custSel addSld delSld modSld sldOrd addSection delSection modSection">
      <pc:chgData name="David Torres" userId="716316d1-0d2a-48b6-920b-b5bd9336c8ec" providerId="ADAL" clId="{6C1AAF98-629E-46B9-AB3B-B5FA1D74CAA3}" dt="2021-05-26T20:05:24.790" v="132"/>
      <pc:docMkLst>
        <pc:docMk/>
      </pc:docMkLst>
      <pc:sldChg chg="add ord">
        <pc:chgData name="David Torres" userId="716316d1-0d2a-48b6-920b-b5bd9336c8ec" providerId="ADAL" clId="{6C1AAF98-629E-46B9-AB3B-B5FA1D74CAA3}" dt="2021-05-26T19:51:12.172" v="74"/>
        <pc:sldMkLst>
          <pc:docMk/>
          <pc:sldMk cId="2098395886" sldId="1706"/>
        </pc:sldMkLst>
      </pc:sldChg>
      <pc:sldChg chg="add del">
        <pc:chgData name="David Torres" userId="716316d1-0d2a-48b6-920b-b5bd9336c8ec" providerId="ADAL" clId="{6C1AAF98-629E-46B9-AB3B-B5FA1D74CAA3}" dt="2021-05-26T19:47:40.751" v="52" actId="22"/>
        <pc:sldMkLst>
          <pc:docMk/>
          <pc:sldMk cId="2203230784" sldId="1707"/>
        </pc:sldMkLst>
      </pc:sldChg>
      <pc:sldChg chg="add del">
        <pc:chgData name="David Torres" userId="716316d1-0d2a-48b6-920b-b5bd9336c8ec" providerId="ADAL" clId="{6C1AAF98-629E-46B9-AB3B-B5FA1D74CAA3}" dt="2021-05-26T19:47:40.751" v="52" actId="22"/>
        <pc:sldMkLst>
          <pc:docMk/>
          <pc:sldMk cId="1565116111" sldId="1708"/>
        </pc:sldMkLst>
      </pc:sldChg>
      <pc:sldChg chg="add del">
        <pc:chgData name="David Torres" userId="716316d1-0d2a-48b6-920b-b5bd9336c8ec" providerId="ADAL" clId="{6C1AAF98-629E-46B9-AB3B-B5FA1D74CAA3}" dt="2021-05-26T19:47:40.751" v="52" actId="22"/>
        <pc:sldMkLst>
          <pc:docMk/>
          <pc:sldMk cId="2112344846" sldId="1709"/>
        </pc:sldMkLst>
      </pc:sldChg>
      <pc:sldChg chg="add del">
        <pc:chgData name="David Torres" userId="716316d1-0d2a-48b6-920b-b5bd9336c8ec" providerId="ADAL" clId="{6C1AAF98-629E-46B9-AB3B-B5FA1D74CAA3}" dt="2021-05-26T19:47:40.751" v="52" actId="22"/>
        <pc:sldMkLst>
          <pc:docMk/>
          <pc:sldMk cId="1553178466" sldId="1710"/>
        </pc:sldMkLst>
      </pc:sldChg>
      <pc:sldChg chg="add">
        <pc:chgData name="David Torres" userId="716316d1-0d2a-48b6-920b-b5bd9336c8ec" providerId="ADAL" clId="{6C1AAF98-629E-46B9-AB3B-B5FA1D74CAA3}" dt="2021-05-26T19:55:26.443" v="84" actId="22"/>
        <pc:sldMkLst>
          <pc:docMk/>
          <pc:sldMk cId="2153871713" sldId="1712"/>
        </pc:sldMkLst>
      </pc:sldChg>
      <pc:sldChg chg="add">
        <pc:chgData name="David Torres" userId="716316d1-0d2a-48b6-920b-b5bd9336c8ec" providerId="ADAL" clId="{6C1AAF98-629E-46B9-AB3B-B5FA1D74CAA3}" dt="2021-05-26T19:55:26.443" v="84" actId="22"/>
        <pc:sldMkLst>
          <pc:docMk/>
          <pc:sldMk cId="449822746" sldId="1713"/>
        </pc:sldMkLst>
      </pc:sldChg>
      <pc:sldChg chg="modSp mod">
        <pc:chgData name="David Torres" userId="716316d1-0d2a-48b6-920b-b5bd9336c8ec" providerId="ADAL" clId="{6C1AAF98-629E-46B9-AB3B-B5FA1D74CAA3}" dt="2021-05-26T19:42:13.659" v="41" actId="20577"/>
        <pc:sldMkLst>
          <pc:docMk/>
          <pc:sldMk cId="2905918917" sldId="1714"/>
        </pc:sldMkLst>
        <pc:spChg chg="mod">
          <ac:chgData name="David Torres" userId="716316d1-0d2a-48b6-920b-b5bd9336c8ec" providerId="ADAL" clId="{6C1AAF98-629E-46B9-AB3B-B5FA1D74CAA3}" dt="2021-05-26T19:42:02.888" v="19" actId="14100"/>
          <ac:spMkLst>
            <pc:docMk/>
            <pc:sldMk cId="2905918917" sldId="1714"/>
            <ac:spMk id="2" creationId="{FFB45937-1645-4E1B-8C9B-D16585365FF9}"/>
          </ac:spMkLst>
        </pc:spChg>
        <pc:spChg chg="mod">
          <ac:chgData name="David Torres" userId="716316d1-0d2a-48b6-920b-b5bd9336c8ec" providerId="ADAL" clId="{6C1AAF98-629E-46B9-AB3B-B5FA1D74CAA3}" dt="2021-05-26T19:42:13.659" v="41" actId="20577"/>
          <ac:spMkLst>
            <pc:docMk/>
            <pc:sldMk cId="2905918917" sldId="1714"/>
            <ac:spMk id="3" creationId="{B302CF75-3156-B44A-9B7C-7BC2549DE946}"/>
          </ac:spMkLst>
        </pc:spChg>
      </pc:sldChg>
      <pc:sldChg chg="modSp mod">
        <pc:chgData name="David Torres" userId="716316d1-0d2a-48b6-920b-b5bd9336c8ec" providerId="ADAL" clId="{6C1AAF98-629E-46B9-AB3B-B5FA1D74CAA3}" dt="2021-05-26T19:59:31.815" v="110" actId="20577"/>
        <pc:sldMkLst>
          <pc:docMk/>
          <pc:sldMk cId="471174589" sldId="1719"/>
        </pc:sldMkLst>
        <pc:spChg chg="mod">
          <ac:chgData name="David Torres" userId="716316d1-0d2a-48b6-920b-b5bd9336c8ec" providerId="ADAL" clId="{6C1AAF98-629E-46B9-AB3B-B5FA1D74CAA3}" dt="2021-05-26T19:59:31.815" v="110" actId="20577"/>
          <ac:spMkLst>
            <pc:docMk/>
            <pc:sldMk cId="471174589" sldId="1719"/>
            <ac:spMk id="5" creationId="{5252E9C4-A8D9-4202-9D59-593C16B71E54}"/>
          </ac:spMkLst>
        </pc:spChg>
      </pc:sldChg>
      <pc:sldChg chg="add">
        <pc:chgData name="David Torres" userId="716316d1-0d2a-48b6-920b-b5bd9336c8ec" providerId="ADAL" clId="{6C1AAF98-629E-46B9-AB3B-B5FA1D74CAA3}" dt="2021-05-26T19:53:10.737" v="75" actId="22"/>
        <pc:sldMkLst>
          <pc:docMk/>
          <pc:sldMk cId="3083364324" sldId="1730"/>
        </pc:sldMkLst>
      </pc:sldChg>
      <pc:sldChg chg="modSp add mod">
        <pc:chgData name="David Torres" userId="716316d1-0d2a-48b6-920b-b5bd9336c8ec" providerId="ADAL" clId="{6C1AAF98-629E-46B9-AB3B-B5FA1D74CAA3}" dt="2021-05-26T19:54:01.135" v="80" actId="1076"/>
        <pc:sldMkLst>
          <pc:docMk/>
          <pc:sldMk cId="4290918981" sldId="1731"/>
        </pc:sldMkLst>
        <pc:spChg chg="mod">
          <ac:chgData name="David Torres" userId="716316d1-0d2a-48b6-920b-b5bd9336c8ec" providerId="ADAL" clId="{6C1AAF98-629E-46B9-AB3B-B5FA1D74CAA3}" dt="2021-05-26T19:53:59.944" v="79" actId="1076"/>
          <ac:spMkLst>
            <pc:docMk/>
            <pc:sldMk cId="4290918981" sldId="1731"/>
            <ac:spMk id="6" creationId="{C0758CD9-3844-4A9A-A9BC-6A0F36AFCFC6}"/>
          </ac:spMkLst>
        </pc:spChg>
        <pc:picChg chg="mod">
          <ac:chgData name="David Torres" userId="716316d1-0d2a-48b6-920b-b5bd9336c8ec" providerId="ADAL" clId="{6C1AAF98-629E-46B9-AB3B-B5FA1D74CAA3}" dt="2021-05-26T19:54:01.135" v="80" actId="1076"/>
          <ac:picMkLst>
            <pc:docMk/>
            <pc:sldMk cId="4290918981" sldId="1731"/>
            <ac:picMk id="5" creationId="{CCB039B8-081A-4F43-8F8D-27675D1BEF6A}"/>
          </ac:picMkLst>
        </pc:picChg>
      </pc:sldChg>
      <pc:sldChg chg="add">
        <pc:chgData name="David Torres" userId="716316d1-0d2a-48b6-920b-b5bd9336c8ec" providerId="ADAL" clId="{6C1AAF98-629E-46B9-AB3B-B5FA1D74CAA3}" dt="2021-05-26T19:53:10.737" v="75" actId="22"/>
        <pc:sldMkLst>
          <pc:docMk/>
          <pc:sldMk cId="932372677" sldId="1735"/>
        </pc:sldMkLst>
      </pc:sldChg>
      <pc:sldChg chg="modSp add mod">
        <pc:chgData name="David Torres" userId="716316d1-0d2a-48b6-920b-b5bd9336c8ec" providerId="ADAL" clId="{6C1AAF98-629E-46B9-AB3B-B5FA1D74CAA3}" dt="2021-05-26T19:53:56.022" v="77" actId="1076"/>
        <pc:sldMkLst>
          <pc:docMk/>
          <pc:sldMk cId="2553724738" sldId="1736"/>
        </pc:sldMkLst>
        <pc:spChg chg="mod">
          <ac:chgData name="David Torres" userId="716316d1-0d2a-48b6-920b-b5bd9336c8ec" providerId="ADAL" clId="{6C1AAF98-629E-46B9-AB3B-B5FA1D74CAA3}" dt="2021-05-26T19:53:56.022" v="77" actId="1076"/>
          <ac:spMkLst>
            <pc:docMk/>
            <pc:sldMk cId="2553724738" sldId="1736"/>
            <ac:spMk id="3" creationId="{7BDD6DC6-466D-4A71-B7C4-0156B31E8851}"/>
          </ac:spMkLst>
        </pc:spChg>
      </pc:sldChg>
      <pc:sldChg chg="addSp delSp modSp add mod">
        <pc:chgData name="David Torres" userId="716316d1-0d2a-48b6-920b-b5bd9336c8ec" providerId="ADAL" clId="{6C1AAF98-629E-46B9-AB3B-B5FA1D74CAA3}" dt="2021-05-26T19:55:52.589" v="89"/>
        <pc:sldMkLst>
          <pc:docMk/>
          <pc:sldMk cId="3492135639" sldId="1737"/>
        </pc:sldMkLst>
        <pc:spChg chg="del mod">
          <ac:chgData name="David Torres" userId="716316d1-0d2a-48b6-920b-b5bd9336c8ec" providerId="ADAL" clId="{6C1AAF98-629E-46B9-AB3B-B5FA1D74CAA3}" dt="2021-05-26T19:55:41.782" v="87" actId="478"/>
          <ac:spMkLst>
            <pc:docMk/>
            <pc:sldMk cId="3492135639" sldId="1737"/>
            <ac:spMk id="3" creationId="{7C62F151-AD8D-40E4-8FB9-0A572CA9434C}"/>
          </ac:spMkLst>
        </pc:spChg>
        <pc:spChg chg="add del mod">
          <ac:chgData name="David Torres" userId="716316d1-0d2a-48b6-920b-b5bd9336c8ec" providerId="ADAL" clId="{6C1AAF98-629E-46B9-AB3B-B5FA1D74CAA3}" dt="2021-05-26T19:55:44.158" v="88" actId="478"/>
          <ac:spMkLst>
            <pc:docMk/>
            <pc:sldMk cId="3492135639" sldId="1737"/>
            <ac:spMk id="5" creationId="{09DF6FD0-1A70-4978-9399-13957FF2A30E}"/>
          </ac:spMkLst>
        </pc:spChg>
        <pc:spChg chg="add mod">
          <ac:chgData name="David Torres" userId="716316d1-0d2a-48b6-920b-b5bd9336c8ec" providerId="ADAL" clId="{6C1AAF98-629E-46B9-AB3B-B5FA1D74CAA3}" dt="2021-05-26T19:55:52.589" v="89"/>
          <ac:spMkLst>
            <pc:docMk/>
            <pc:sldMk cId="3492135639" sldId="1737"/>
            <ac:spMk id="6" creationId="{56CDA1C5-69C4-4679-A1D5-D58349918E71}"/>
          </ac:spMkLst>
        </pc:spChg>
      </pc:sldChg>
      <pc:sldChg chg="add">
        <pc:chgData name="David Torres" userId="716316d1-0d2a-48b6-920b-b5bd9336c8ec" providerId="ADAL" clId="{6C1AAF98-629E-46B9-AB3B-B5FA1D74CAA3}" dt="2021-05-26T19:55:26.443" v="84" actId="22"/>
        <pc:sldMkLst>
          <pc:docMk/>
          <pc:sldMk cId="2817029021" sldId="1738"/>
        </pc:sldMkLst>
      </pc:sldChg>
      <pc:sldChg chg="add">
        <pc:chgData name="David Torres" userId="716316d1-0d2a-48b6-920b-b5bd9336c8ec" providerId="ADAL" clId="{6C1AAF98-629E-46B9-AB3B-B5FA1D74CAA3}" dt="2021-05-26T19:55:26.443" v="84" actId="22"/>
        <pc:sldMkLst>
          <pc:docMk/>
          <pc:sldMk cId="1429269532" sldId="1739"/>
        </pc:sldMkLst>
      </pc:sldChg>
      <pc:sldChg chg="add">
        <pc:chgData name="David Torres" userId="716316d1-0d2a-48b6-920b-b5bd9336c8ec" providerId="ADAL" clId="{6C1AAF98-629E-46B9-AB3B-B5FA1D74CAA3}" dt="2021-05-26T20:00:28.992" v="111" actId="22"/>
        <pc:sldMkLst>
          <pc:docMk/>
          <pc:sldMk cId="755507510" sldId="1741"/>
        </pc:sldMkLst>
      </pc:sldChg>
      <pc:sldChg chg="add">
        <pc:chgData name="David Torres" userId="716316d1-0d2a-48b6-920b-b5bd9336c8ec" providerId="ADAL" clId="{6C1AAF98-629E-46B9-AB3B-B5FA1D74CAA3}" dt="2021-05-26T20:00:28.992" v="111" actId="22"/>
        <pc:sldMkLst>
          <pc:docMk/>
          <pc:sldMk cId="2502870410" sldId="1742"/>
        </pc:sldMkLst>
      </pc:sldChg>
      <pc:sldChg chg="modSp add mod">
        <pc:chgData name="David Torres" userId="716316d1-0d2a-48b6-920b-b5bd9336c8ec" providerId="ADAL" clId="{6C1AAF98-629E-46B9-AB3B-B5FA1D74CAA3}" dt="2021-05-26T20:00:47.474" v="114" actId="14100"/>
        <pc:sldMkLst>
          <pc:docMk/>
          <pc:sldMk cId="832388887" sldId="1747"/>
        </pc:sldMkLst>
        <pc:spChg chg="mod">
          <ac:chgData name="David Torres" userId="716316d1-0d2a-48b6-920b-b5bd9336c8ec" providerId="ADAL" clId="{6C1AAF98-629E-46B9-AB3B-B5FA1D74CAA3}" dt="2021-05-26T20:00:42.889" v="112" actId="1076"/>
          <ac:spMkLst>
            <pc:docMk/>
            <pc:sldMk cId="832388887" sldId="1747"/>
            <ac:spMk id="3" creationId="{017BC407-EEB4-4342-B02E-3F48629B10E4}"/>
          </ac:spMkLst>
        </pc:spChg>
        <pc:picChg chg="mod">
          <ac:chgData name="David Torres" userId="716316d1-0d2a-48b6-920b-b5bd9336c8ec" providerId="ADAL" clId="{6C1AAF98-629E-46B9-AB3B-B5FA1D74CAA3}" dt="2021-05-26T20:00:47.474" v="114" actId="14100"/>
          <ac:picMkLst>
            <pc:docMk/>
            <pc:sldMk cId="832388887" sldId="1747"/>
            <ac:picMk id="4" creationId="{635CA362-D10A-4D6B-981B-19698CE6942C}"/>
          </ac:picMkLst>
        </pc:picChg>
      </pc:sldChg>
      <pc:sldChg chg="add">
        <pc:chgData name="David Torres" userId="716316d1-0d2a-48b6-920b-b5bd9336c8ec" providerId="ADAL" clId="{6C1AAF98-629E-46B9-AB3B-B5FA1D74CAA3}" dt="2021-05-26T20:00:28.992" v="111" actId="22"/>
        <pc:sldMkLst>
          <pc:docMk/>
          <pc:sldMk cId="3272959969" sldId="1748"/>
        </pc:sldMkLst>
      </pc:sldChg>
      <pc:sldChg chg="modSp add mod">
        <pc:chgData name="David Torres" userId="716316d1-0d2a-48b6-920b-b5bd9336c8ec" providerId="ADAL" clId="{6C1AAF98-629E-46B9-AB3B-B5FA1D74CAA3}" dt="2021-05-26T20:02:22.337" v="116" actId="1076"/>
        <pc:sldMkLst>
          <pc:docMk/>
          <pc:sldMk cId="3287940852" sldId="1752"/>
        </pc:sldMkLst>
        <pc:spChg chg="mod">
          <ac:chgData name="David Torres" userId="716316d1-0d2a-48b6-920b-b5bd9336c8ec" providerId="ADAL" clId="{6C1AAF98-629E-46B9-AB3B-B5FA1D74CAA3}" dt="2021-05-26T20:02:22.337" v="116" actId="1076"/>
          <ac:spMkLst>
            <pc:docMk/>
            <pc:sldMk cId="3287940852" sldId="1752"/>
            <ac:spMk id="3" creationId="{C5C872B0-DBF0-4F26-858C-0D1470D89922}"/>
          </ac:spMkLst>
        </pc:spChg>
      </pc:sldChg>
      <pc:sldChg chg="add">
        <pc:chgData name="David Torres" userId="716316d1-0d2a-48b6-920b-b5bd9336c8ec" providerId="ADAL" clId="{6C1AAF98-629E-46B9-AB3B-B5FA1D74CAA3}" dt="2021-05-26T20:02:17.798" v="115" actId="22"/>
        <pc:sldMkLst>
          <pc:docMk/>
          <pc:sldMk cId="1881305150" sldId="1753"/>
        </pc:sldMkLst>
      </pc:sldChg>
      <pc:sldChg chg="add">
        <pc:chgData name="David Torres" userId="716316d1-0d2a-48b6-920b-b5bd9336c8ec" providerId="ADAL" clId="{6C1AAF98-629E-46B9-AB3B-B5FA1D74CAA3}" dt="2021-05-26T20:02:59.178" v="117" actId="22"/>
        <pc:sldMkLst>
          <pc:docMk/>
          <pc:sldMk cId="409445151" sldId="1755"/>
        </pc:sldMkLst>
      </pc:sldChg>
      <pc:sldChg chg="add">
        <pc:chgData name="David Torres" userId="716316d1-0d2a-48b6-920b-b5bd9336c8ec" providerId="ADAL" clId="{6C1AAF98-629E-46B9-AB3B-B5FA1D74CAA3}" dt="2021-05-26T20:02:59.178" v="117" actId="22"/>
        <pc:sldMkLst>
          <pc:docMk/>
          <pc:sldMk cId="1274534817" sldId="1756"/>
        </pc:sldMkLst>
      </pc:sldChg>
      <pc:sldChg chg="add">
        <pc:chgData name="David Torres" userId="716316d1-0d2a-48b6-920b-b5bd9336c8ec" providerId="ADAL" clId="{6C1AAF98-629E-46B9-AB3B-B5FA1D74CAA3}" dt="2021-05-26T20:02:59.178" v="117" actId="22"/>
        <pc:sldMkLst>
          <pc:docMk/>
          <pc:sldMk cId="3966309146" sldId="1757"/>
        </pc:sldMkLst>
      </pc:sldChg>
      <pc:sldChg chg="add">
        <pc:chgData name="David Torres" userId="716316d1-0d2a-48b6-920b-b5bd9336c8ec" providerId="ADAL" clId="{6C1AAF98-629E-46B9-AB3B-B5FA1D74CAA3}" dt="2021-05-26T20:02:59.178" v="117" actId="22"/>
        <pc:sldMkLst>
          <pc:docMk/>
          <pc:sldMk cId="4012946871" sldId="1759"/>
        </pc:sldMkLst>
      </pc:sldChg>
      <pc:sldChg chg="add">
        <pc:chgData name="David Torres" userId="716316d1-0d2a-48b6-920b-b5bd9336c8ec" providerId="ADAL" clId="{6C1AAF98-629E-46B9-AB3B-B5FA1D74CAA3}" dt="2021-05-26T20:02:59.178" v="117" actId="22"/>
        <pc:sldMkLst>
          <pc:docMk/>
          <pc:sldMk cId="337594900" sldId="1761"/>
        </pc:sldMkLst>
      </pc:sldChg>
      <pc:sldChg chg="add">
        <pc:chgData name="David Torres" userId="716316d1-0d2a-48b6-920b-b5bd9336c8ec" providerId="ADAL" clId="{6C1AAF98-629E-46B9-AB3B-B5FA1D74CAA3}" dt="2021-05-26T20:02:59.178" v="117" actId="22"/>
        <pc:sldMkLst>
          <pc:docMk/>
          <pc:sldMk cId="2252811626" sldId="1762"/>
        </pc:sldMkLst>
      </pc:sldChg>
      <pc:sldChg chg="addSp delSp modSp add mod">
        <pc:chgData name="David Torres" userId="716316d1-0d2a-48b6-920b-b5bd9336c8ec" providerId="ADAL" clId="{6C1AAF98-629E-46B9-AB3B-B5FA1D74CAA3}" dt="2021-05-26T20:03:17.177" v="119"/>
        <pc:sldMkLst>
          <pc:docMk/>
          <pc:sldMk cId="4135959649" sldId="1763"/>
        </pc:sldMkLst>
        <pc:spChg chg="del">
          <ac:chgData name="David Torres" userId="716316d1-0d2a-48b6-920b-b5bd9336c8ec" providerId="ADAL" clId="{6C1AAF98-629E-46B9-AB3B-B5FA1D74CAA3}" dt="2021-05-26T20:03:10.010" v="118" actId="478"/>
          <ac:spMkLst>
            <pc:docMk/>
            <pc:sldMk cId="4135959649" sldId="1763"/>
            <ac:spMk id="4" creationId="{4428EDCE-DF55-432D-A3C4-1388CF84EBA8}"/>
          </ac:spMkLst>
        </pc:spChg>
        <pc:spChg chg="add mod">
          <ac:chgData name="David Torres" userId="716316d1-0d2a-48b6-920b-b5bd9336c8ec" providerId="ADAL" clId="{6C1AAF98-629E-46B9-AB3B-B5FA1D74CAA3}" dt="2021-05-26T20:03:10.010" v="118" actId="478"/>
          <ac:spMkLst>
            <pc:docMk/>
            <pc:sldMk cId="4135959649" sldId="1763"/>
            <ac:spMk id="5" creationId="{7FE28CB8-435B-4F52-B80F-1E58B87C3DA7}"/>
          </ac:spMkLst>
        </pc:spChg>
        <pc:spChg chg="add mod">
          <ac:chgData name="David Torres" userId="716316d1-0d2a-48b6-920b-b5bd9336c8ec" providerId="ADAL" clId="{6C1AAF98-629E-46B9-AB3B-B5FA1D74CAA3}" dt="2021-05-26T20:03:17.177" v="119"/>
          <ac:spMkLst>
            <pc:docMk/>
            <pc:sldMk cId="4135959649" sldId="1763"/>
            <ac:spMk id="6" creationId="{769FE031-76DF-44B6-BA66-EC5C03CF8AD8}"/>
          </ac:spMkLst>
        </pc:spChg>
      </pc:sldChg>
      <pc:sldChg chg="add">
        <pc:chgData name="David Torres" userId="716316d1-0d2a-48b6-920b-b5bd9336c8ec" providerId="ADAL" clId="{6C1AAF98-629E-46B9-AB3B-B5FA1D74CAA3}" dt="2021-05-26T20:02:59.178" v="117" actId="22"/>
        <pc:sldMkLst>
          <pc:docMk/>
          <pc:sldMk cId="736108937" sldId="1764"/>
        </pc:sldMkLst>
      </pc:sldChg>
      <pc:sldChg chg="add">
        <pc:chgData name="David Torres" userId="716316d1-0d2a-48b6-920b-b5bd9336c8ec" providerId="ADAL" clId="{6C1AAF98-629E-46B9-AB3B-B5FA1D74CAA3}" dt="2021-05-26T20:02:59.178" v="117" actId="22"/>
        <pc:sldMkLst>
          <pc:docMk/>
          <pc:sldMk cId="3502072634" sldId="1766"/>
        </pc:sldMkLst>
      </pc:sldChg>
      <pc:sldChg chg="add">
        <pc:chgData name="David Torres" userId="716316d1-0d2a-48b6-920b-b5bd9336c8ec" providerId="ADAL" clId="{6C1AAF98-629E-46B9-AB3B-B5FA1D74CAA3}" dt="2021-05-26T20:03:42.456" v="120" actId="22"/>
        <pc:sldMkLst>
          <pc:docMk/>
          <pc:sldMk cId="2139478072" sldId="1767"/>
        </pc:sldMkLst>
      </pc:sldChg>
      <pc:sldChg chg="add">
        <pc:chgData name="David Torres" userId="716316d1-0d2a-48b6-920b-b5bd9336c8ec" providerId="ADAL" clId="{6C1AAF98-629E-46B9-AB3B-B5FA1D74CAA3}" dt="2021-05-26T20:03:42.456" v="120" actId="22"/>
        <pc:sldMkLst>
          <pc:docMk/>
          <pc:sldMk cId="3253831338" sldId="1768"/>
        </pc:sldMkLst>
      </pc:sldChg>
      <pc:sldChg chg="add">
        <pc:chgData name="David Torres" userId="716316d1-0d2a-48b6-920b-b5bd9336c8ec" providerId="ADAL" clId="{6C1AAF98-629E-46B9-AB3B-B5FA1D74CAA3}" dt="2021-05-26T20:03:42.456" v="120" actId="22"/>
        <pc:sldMkLst>
          <pc:docMk/>
          <pc:sldMk cId="2757305436" sldId="1769"/>
        </pc:sldMkLst>
      </pc:sldChg>
      <pc:sldChg chg="add">
        <pc:chgData name="David Torres" userId="716316d1-0d2a-48b6-920b-b5bd9336c8ec" providerId="ADAL" clId="{6C1AAF98-629E-46B9-AB3B-B5FA1D74CAA3}" dt="2021-05-26T20:03:42.456" v="120" actId="22"/>
        <pc:sldMkLst>
          <pc:docMk/>
          <pc:sldMk cId="601588760" sldId="1770"/>
        </pc:sldMkLst>
      </pc:sldChg>
      <pc:sldChg chg="add">
        <pc:chgData name="David Torres" userId="716316d1-0d2a-48b6-920b-b5bd9336c8ec" providerId="ADAL" clId="{6C1AAF98-629E-46B9-AB3B-B5FA1D74CAA3}" dt="2021-05-26T20:03:42.456" v="120" actId="22"/>
        <pc:sldMkLst>
          <pc:docMk/>
          <pc:sldMk cId="3823428476" sldId="1771"/>
        </pc:sldMkLst>
      </pc:sldChg>
      <pc:sldChg chg="add">
        <pc:chgData name="David Torres" userId="716316d1-0d2a-48b6-920b-b5bd9336c8ec" providerId="ADAL" clId="{6C1AAF98-629E-46B9-AB3B-B5FA1D74CAA3}" dt="2021-05-26T20:03:42.456" v="120" actId="22"/>
        <pc:sldMkLst>
          <pc:docMk/>
          <pc:sldMk cId="2198394103" sldId="1772"/>
        </pc:sldMkLst>
      </pc:sldChg>
      <pc:sldChg chg="add">
        <pc:chgData name="David Torres" userId="716316d1-0d2a-48b6-920b-b5bd9336c8ec" providerId="ADAL" clId="{6C1AAF98-629E-46B9-AB3B-B5FA1D74CAA3}" dt="2021-05-26T20:03:42.456" v="120" actId="22"/>
        <pc:sldMkLst>
          <pc:docMk/>
          <pc:sldMk cId="4192493973" sldId="1773"/>
        </pc:sldMkLst>
      </pc:sldChg>
      <pc:sldChg chg="add">
        <pc:chgData name="David Torres" userId="716316d1-0d2a-48b6-920b-b5bd9336c8ec" providerId="ADAL" clId="{6C1AAF98-629E-46B9-AB3B-B5FA1D74CAA3}" dt="2021-05-26T20:04:35.065" v="121" actId="22"/>
        <pc:sldMkLst>
          <pc:docMk/>
          <pc:sldMk cId="3147690672" sldId="1774"/>
        </pc:sldMkLst>
      </pc:sldChg>
      <pc:sldChg chg="add">
        <pc:chgData name="David Torres" userId="716316d1-0d2a-48b6-920b-b5bd9336c8ec" providerId="ADAL" clId="{6C1AAF98-629E-46B9-AB3B-B5FA1D74CAA3}" dt="2021-05-26T20:04:35.065" v="121" actId="22"/>
        <pc:sldMkLst>
          <pc:docMk/>
          <pc:sldMk cId="1262774831" sldId="1775"/>
        </pc:sldMkLst>
      </pc:sldChg>
      <pc:sldChg chg="add">
        <pc:chgData name="David Torres" userId="716316d1-0d2a-48b6-920b-b5bd9336c8ec" providerId="ADAL" clId="{6C1AAF98-629E-46B9-AB3B-B5FA1D74CAA3}" dt="2021-05-26T20:04:35.065" v="121" actId="22"/>
        <pc:sldMkLst>
          <pc:docMk/>
          <pc:sldMk cId="2190350310" sldId="1776"/>
        </pc:sldMkLst>
      </pc:sldChg>
      <pc:sldChg chg="add">
        <pc:chgData name="David Torres" userId="716316d1-0d2a-48b6-920b-b5bd9336c8ec" providerId="ADAL" clId="{6C1AAF98-629E-46B9-AB3B-B5FA1D74CAA3}" dt="2021-05-26T20:04:35.065" v="121" actId="22"/>
        <pc:sldMkLst>
          <pc:docMk/>
          <pc:sldMk cId="1192286029" sldId="1777"/>
        </pc:sldMkLst>
      </pc:sldChg>
      <pc:sldChg chg="addSp delSp modSp add mod">
        <pc:chgData name="David Torres" userId="716316d1-0d2a-48b6-920b-b5bd9336c8ec" providerId="ADAL" clId="{6C1AAF98-629E-46B9-AB3B-B5FA1D74CAA3}" dt="2021-05-26T20:05:03.102" v="129"/>
        <pc:sldMkLst>
          <pc:docMk/>
          <pc:sldMk cId="3561646510" sldId="1778"/>
        </pc:sldMkLst>
        <pc:spChg chg="add mod">
          <ac:chgData name="David Torres" userId="716316d1-0d2a-48b6-920b-b5bd9336c8ec" providerId="ADAL" clId="{6C1AAF98-629E-46B9-AB3B-B5FA1D74CAA3}" dt="2021-05-26T20:04:44.306" v="125" actId="478"/>
          <ac:spMkLst>
            <pc:docMk/>
            <pc:sldMk cId="3561646510" sldId="1778"/>
            <ac:spMk id="3" creationId="{AD0E2E67-7C9E-4253-B0FB-A4E2087F4069}"/>
          </ac:spMkLst>
        </pc:spChg>
        <pc:spChg chg="del mod">
          <ac:chgData name="David Torres" userId="716316d1-0d2a-48b6-920b-b5bd9336c8ec" providerId="ADAL" clId="{6C1AAF98-629E-46B9-AB3B-B5FA1D74CAA3}" dt="2021-05-26T20:04:44.306" v="125" actId="478"/>
          <ac:spMkLst>
            <pc:docMk/>
            <pc:sldMk cId="3561646510" sldId="1778"/>
            <ac:spMk id="5" creationId="{ED678275-8068-4EFA-A127-105BE1C02246}"/>
          </ac:spMkLst>
        </pc:spChg>
        <pc:spChg chg="add mod">
          <ac:chgData name="David Torres" userId="716316d1-0d2a-48b6-920b-b5bd9336c8ec" providerId="ADAL" clId="{6C1AAF98-629E-46B9-AB3B-B5FA1D74CAA3}" dt="2021-05-26T20:05:03.102" v="129"/>
          <ac:spMkLst>
            <pc:docMk/>
            <pc:sldMk cId="3561646510" sldId="1778"/>
            <ac:spMk id="6" creationId="{DDDBB63A-F0F0-4234-962A-9ACEC781C592}"/>
          </ac:spMkLst>
        </pc:spChg>
      </pc:sldChg>
      <pc:sldChg chg="addSp delSp modSp add mod">
        <pc:chgData name="David Torres" userId="716316d1-0d2a-48b6-920b-b5bd9336c8ec" providerId="ADAL" clId="{6C1AAF98-629E-46B9-AB3B-B5FA1D74CAA3}" dt="2021-05-26T20:05:10.934" v="130"/>
        <pc:sldMkLst>
          <pc:docMk/>
          <pc:sldMk cId="1472428028" sldId="1779"/>
        </pc:sldMkLst>
        <pc:spChg chg="add mod">
          <ac:chgData name="David Torres" userId="716316d1-0d2a-48b6-920b-b5bd9336c8ec" providerId="ADAL" clId="{6C1AAF98-629E-46B9-AB3B-B5FA1D74CAA3}" dt="2021-05-26T20:04:48.134" v="126" actId="478"/>
          <ac:spMkLst>
            <pc:docMk/>
            <pc:sldMk cId="1472428028" sldId="1779"/>
            <ac:spMk id="3" creationId="{C5CC2098-B3B4-4DBF-9CD9-F008E517753D}"/>
          </ac:spMkLst>
        </pc:spChg>
        <pc:spChg chg="del mod">
          <ac:chgData name="David Torres" userId="716316d1-0d2a-48b6-920b-b5bd9336c8ec" providerId="ADAL" clId="{6C1AAF98-629E-46B9-AB3B-B5FA1D74CAA3}" dt="2021-05-26T20:04:48.134" v="126" actId="478"/>
          <ac:spMkLst>
            <pc:docMk/>
            <pc:sldMk cId="1472428028" sldId="1779"/>
            <ac:spMk id="5" creationId="{ED678275-8068-4EFA-A127-105BE1C02246}"/>
          </ac:spMkLst>
        </pc:spChg>
        <pc:spChg chg="add mod">
          <ac:chgData name="David Torres" userId="716316d1-0d2a-48b6-920b-b5bd9336c8ec" providerId="ADAL" clId="{6C1AAF98-629E-46B9-AB3B-B5FA1D74CAA3}" dt="2021-05-26T20:05:10.934" v="130"/>
          <ac:spMkLst>
            <pc:docMk/>
            <pc:sldMk cId="1472428028" sldId="1779"/>
            <ac:spMk id="6" creationId="{25537EF7-1D0B-427A-B60F-C267F4AFB792}"/>
          </ac:spMkLst>
        </pc:spChg>
      </pc:sldChg>
      <pc:sldChg chg="addSp delSp modSp add mod">
        <pc:chgData name="David Torres" userId="716316d1-0d2a-48b6-920b-b5bd9336c8ec" providerId="ADAL" clId="{6C1AAF98-629E-46B9-AB3B-B5FA1D74CAA3}" dt="2021-05-26T20:05:17.252" v="131"/>
        <pc:sldMkLst>
          <pc:docMk/>
          <pc:sldMk cId="1544658121" sldId="1780"/>
        </pc:sldMkLst>
        <pc:spChg chg="del mod">
          <ac:chgData name="David Torres" userId="716316d1-0d2a-48b6-920b-b5bd9336c8ec" providerId="ADAL" clId="{6C1AAF98-629E-46B9-AB3B-B5FA1D74CAA3}" dt="2021-05-26T20:04:50.655" v="127" actId="478"/>
          <ac:spMkLst>
            <pc:docMk/>
            <pc:sldMk cId="1544658121" sldId="1780"/>
            <ac:spMk id="3" creationId="{6472FCC6-1A14-43B2-8A61-02BC41AC4E23}"/>
          </ac:spMkLst>
        </pc:spChg>
        <pc:spChg chg="add mod">
          <ac:chgData name="David Torres" userId="716316d1-0d2a-48b6-920b-b5bd9336c8ec" providerId="ADAL" clId="{6C1AAF98-629E-46B9-AB3B-B5FA1D74CAA3}" dt="2021-05-26T20:04:50.655" v="127" actId="478"/>
          <ac:spMkLst>
            <pc:docMk/>
            <pc:sldMk cId="1544658121" sldId="1780"/>
            <ac:spMk id="5" creationId="{A7FD8197-874A-4D24-AA40-CD73D5F18F93}"/>
          </ac:spMkLst>
        </pc:spChg>
        <pc:spChg chg="add mod">
          <ac:chgData name="David Torres" userId="716316d1-0d2a-48b6-920b-b5bd9336c8ec" providerId="ADAL" clId="{6C1AAF98-629E-46B9-AB3B-B5FA1D74CAA3}" dt="2021-05-26T20:05:17.252" v="131"/>
          <ac:spMkLst>
            <pc:docMk/>
            <pc:sldMk cId="1544658121" sldId="1780"/>
            <ac:spMk id="6" creationId="{F15E5159-EB9B-4C44-8A31-0FC5C3F1E3BE}"/>
          </ac:spMkLst>
        </pc:spChg>
      </pc:sldChg>
      <pc:sldChg chg="addSp delSp modSp add mod">
        <pc:chgData name="David Torres" userId="716316d1-0d2a-48b6-920b-b5bd9336c8ec" providerId="ADAL" clId="{6C1AAF98-629E-46B9-AB3B-B5FA1D74CAA3}" dt="2021-05-26T20:05:24.790" v="132"/>
        <pc:sldMkLst>
          <pc:docMk/>
          <pc:sldMk cId="441340222" sldId="1781"/>
        </pc:sldMkLst>
        <pc:spChg chg="del">
          <ac:chgData name="David Torres" userId="716316d1-0d2a-48b6-920b-b5bd9336c8ec" providerId="ADAL" clId="{6C1AAF98-629E-46B9-AB3B-B5FA1D74CAA3}" dt="2021-05-26T20:04:53.671" v="128" actId="478"/>
          <ac:spMkLst>
            <pc:docMk/>
            <pc:sldMk cId="441340222" sldId="1781"/>
            <ac:spMk id="3" creationId="{6472FCC6-1A14-43B2-8A61-02BC41AC4E23}"/>
          </ac:spMkLst>
        </pc:spChg>
        <pc:spChg chg="add mod">
          <ac:chgData name="David Torres" userId="716316d1-0d2a-48b6-920b-b5bd9336c8ec" providerId="ADAL" clId="{6C1AAF98-629E-46B9-AB3B-B5FA1D74CAA3}" dt="2021-05-26T20:04:53.671" v="128" actId="478"/>
          <ac:spMkLst>
            <pc:docMk/>
            <pc:sldMk cId="441340222" sldId="1781"/>
            <ac:spMk id="5" creationId="{B72661ED-8112-4B28-8C15-F7E5309DAC9E}"/>
          </ac:spMkLst>
        </pc:spChg>
        <pc:spChg chg="add mod">
          <ac:chgData name="David Torres" userId="716316d1-0d2a-48b6-920b-b5bd9336c8ec" providerId="ADAL" clId="{6C1AAF98-629E-46B9-AB3B-B5FA1D74CAA3}" dt="2021-05-26T20:05:24.790" v="132"/>
          <ac:spMkLst>
            <pc:docMk/>
            <pc:sldMk cId="441340222" sldId="1781"/>
            <ac:spMk id="6" creationId="{BDF11184-840D-43B2-BC8F-AA3B98FB379D}"/>
          </ac:spMkLst>
        </pc:spChg>
      </pc:sldChg>
      <pc:sldChg chg="add">
        <pc:chgData name="David Torres" userId="716316d1-0d2a-48b6-920b-b5bd9336c8ec" providerId="ADAL" clId="{6C1AAF98-629E-46B9-AB3B-B5FA1D74CAA3}" dt="2021-05-26T19:53:10.737" v="75" actId="22"/>
        <pc:sldMkLst>
          <pc:docMk/>
          <pc:sldMk cId="2470793458" sldId="1784"/>
        </pc:sldMkLst>
      </pc:sldChg>
      <pc:sldChg chg="add">
        <pc:chgData name="David Torres" userId="716316d1-0d2a-48b6-920b-b5bd9336c8ec" providerId="ADAL" clId="{6C1AAF98-629E-46B9-AB3B-B5FA1D74CAA3}" dt="2021-05-26T19:53:10.737" v="75" actId="22"/>
        <pc:sldMkLst>
          <pc:docMk/>
          <pc:sldMk cId="3683910591" sldId="1785"/>
        </pc:sldMkLst>
      </pc:sldChg>
      <pc:sldChg chg="add">
        <pc:chgData name="David Torres" userId="716316d1-0d2a-48b6-920b-b5bd9336c8ec" providerId="ADAL" clId="{6C1AAF98-629E-46B9-AB3B-B5FA1D74CAA3}" dt="2021-05-26T20:00:28.992" v="111" actId="22"/>
        <pc:sldMkLst>
          <pc:docMk/>
          <pc:sldMk cId="2636630667" sldId="1786"/>
        </pc:sldMkLst>
      </pc:sldChg>
      <pc:sldChg chg="addSp delSp modSp add mod">
        <pc:chgData name="David Torres" userId="716316d1-0d2a-48b6-920b-b5bd9336c8ec" providerId="ADAL" clId="{6C1AAF98-629E-46B9-AB3B-B5FA1D74CAA3}" dt="2021-05-26T19:57:52.140" v="96"/>
        <pc:sldMkLst>
          <pc:docMk/>
          <pc:sldMk cId="1400513333" sldId="1793"/>
        </pc:sldMkLst>
        <pc:spChg chg="add del mod">
          <ac:chgData name="David Torres" userId="716316d1-0d2a-48b6-920b-b5bd9336c8ec" providerId="ADAL" clId="{6C1AAF98-629E-46B9-AB3B-B5FA1D74CAA3}" dt="2021-05-26T19:57:45.232" v="93" actId="478"/>
          <ac:spMkLst>
            <pc:docMk/>
            <pc:sldMk cId="1400513333" sldId="1793"/>
            <ac:spMk id="3" creationId="{178CA47B-8E2D-438D-8ADC-BDF446EDCC05}"/>
          </ac:spMkLst>
        </pc:spChg>
        <pc:spChg chg="del mod">
          <ac:chgData name="David Torres" userId="716316d1-0d2a-48b6-920b-b5bd9336c8ec" providerId="ADAL" clId="{6C1AAF98-629E-46B9-AB3B-B5FA1D74CAA3}" dt="2021-05-26T19:57:37.333" v="92" actId="478"/>
          <ac:spMkLst>
            <pc:docMk/>
            <pc:sldMk cId="1400513333" sldId="1793"/>
            <ac:spMk id="5" creationId="{AC43AA29-89C3-41E1-8FBC-DDE220697687}"/>
          </ac:spMkLst>
        </pc:spChg>
        <pc:spChg chg="add mod">
          <ac:chgData name="David Torres" userId="716316d1-0d2a-48b6-920b-b5bd9336c8ec" providerId="ADAL" clId="{6C1AAF98-629E-46B9-AB3B-B5FA1D74CAA3}" dt="2021-05-26T19:57:52.140" v="96"/>
          <ac:spMkLst>
            <pc:docMk/>
            <pc:sldMk cId="1400513333" sldId="1793"/>
            <ac:spMk id="8" creationId="{CDC9F94B-ECC8-458E-B025-A62C59D500AF}"/>
          </ac:spMkLst>
        </pc:spChg>
        <pc:picChg chg="add del">
          <ac:chgData name="David Torres" userId="716316d1-0d2a-48b6-920b-b5bd9336c8ec" providerId="ADAL" clId="{6C1AAF98-629E-46B9-AB3B-B5FA1D74CAA3}" dt="2021-05-26T19:57:49.744" v="95" actId="22"/>
          <ac:picMkLst>
            <pc:docMk/>
            <pc:sldMk cId="1400513333" sldId="1793"/>
            <ac:picMk id="7" creationId="{54695B99-5AA2-4154-9941-93849D985952}"/>
          </ac:picMkLst>
        </pc:picChg>
      </pc:sldChg>
      <pc:sldChg chg="addSp delSp modSp add mod">
        <pc:chgData name="David Torres" userId="716316d1-0d2a-48b6-920b-b5bd9336c8ec" providerId="ADAL" clId="{6C1AAF98-629E-46B9-AB3B-B5FA1D74CAA3}" dt="2021-05-26T19:58:22.639" v="101" actId="1076"/>
        <pc:sldMkLst>
          <pc:docMk/>
          <pc:sldMk cId="917374159" sldId="1794"/>
        </pc:sldMkLst>
        <pc:spChg chg="add mod">
          <ac:chgData name="David Torres" userId="716316d1-0d2a-48b6-920b-b5bd9336c8ec" providerId="ADAL" clId="{6C1AAF98-629E-46B9-AB3B-B5FA1D74CAA3}" dt="2021-05-26T19:58:10.756" v="99" actId="478"/>
          <ac:spMkLst>
            <pc:docMk/>
            <pc:sldMk cId="917374159" sldId="1794"/>
            <ac:spMk id="3" creationId="{C96D14C8-7352-4E6E-B187-1EA26E3A555A}"/>
          </ac:spMkLst>
        </pc:spChg>
        <pc:spChg chg="del mod">
          <ac:chgData name="David Torres" userId="716316d1-0d2a-48b6-920b-b5bd9336c8ec" providerId="ADAL" clId="{6C1AAF98-629E-46B9-AB3B-B5FA1D74CAA3}" dt="2021-05-26T19:58:10.756" v="99" actId="478"/>
          <ac:spMkLst>
            <pc:docMk/>
            <pc:sldMk cId="917374159" sldId="1794"/>
            <ac:spMk id="5" creationId="{B57C134A-A74B-416F-BADB-B9BCA157C11A}"/>
          </ac:spMkLst>
        </pc:spChg>
        <pc:spChg chg="add mod">
          <ac:chgData name="David Torres" userId="716316d1-0d2a-48b6-920b-b5bd9336c8ec" providerId="ADAL" clId="{6C1AAF98-629E-46B9-AB3B-B5FA1D74CAA3}" dt="2021-05-26T19:58:22.639" v="101" actId="1076"/>
          <ac:spMkLst>
            <pc:docMk/>
            <pc:sldMk cId="917374159" sldId="1794"/>
            <ac:spMk id="6" creationId="{D08D55B9-3194-4104-A741-B2BDE19BB137}"/>
          </ac:spMkLst>
        </pc:spChg>
      </pc:sldChg>
      <pc:sldChg chg="add">
        <pc:chgData name="David Torres" userId="716316d1-0d2a-48b6-920b-b5bd9336c8ec" providerId="ADAL" clId="{6C1AAF98-629E-46B9-AB3B-B5FA1D74CAA3}" dt="2021-05-26T19:53:10.737" v="75" actId="22"/>
        <pc:sldMkLst>
          <pc:docMk/>
          <pc:sldMk cId="4005984727" sldId="1795"/>
        </pc:sldMkLst>
      </pc:sldChg>
      <pc:sldChg chg="add">
        <pc:chgData name="David Torres" userId="716316d1-0d2a-48b6-920b-b5bd9336c8ec" providerId="ADAL" clId="{6C1AAF98-629E-46B9-AB3B-B5FA1D74CAA3}" dt="2021-05-26T19:58:35.784" v="102" actId="22"/>
        <pc:sldMkLst>
          <pc:docMk/>
          <pc:sldMk cId="1184233339" sldId="1797"/>
        </pc:sldMkLst>
      </pc:sldChg>
      <pc:sldChg chg="addSp delSp modSp add del mod">
        <pc:chgData name="David Torres" userId="716316d1-0d2a-48b6-920b-b5bd9336c8ec" providerId="ADAL" clId="{6C1AAF98-629E-46B9-AB3B-B5FA1D74CAA3}" dt="2021-05-26T19:54:30.119" v="83" actId="47"/>
        <pc:sldMkLst>
          <pc:docMk/>
          <pc:sldMk cId="1047647032" sldId="1798"/>
        </pc:sldMkLst>
        <pc:spChg chg="add mod">
          <ac:chgData name="David Torres" userId="716316d1-0d2a-48b6-920b-b5bd9336c8ec" providerId="ADAL" clId="{6C1AAF98-629E-46B9-AB3B-B5FA1D74CAA3}" dt="2021-05-26T19:54:28.066" v="82" actId="478"/>
          <ac:spMkLst>
            <pc:docMk/>
            <pc:sldMk cId="1047647032" sldId="1798"/>
            <ac:spMk id="3" creationId="{72109AC3-96E2-49A4-AFBB-8BEB1DE1C9A4}"/>
          </ac:spMkLst>
        </pc:spChg>
        <pc:spChg chg="del mod">
          <ac:chgData name="David Torres" userId="716316d1-0d2a-48b6-920b-b5bd9336c8ec" providerId="ADAL" clId="{6C1AAF98-629E-46B9-AB3B-B5FA1D74CAA3}" dt="2021-05-26T19:54:28.066" v="82" actId="478"/>
          <ac:spMkLst>
            <pc:docMk/>
            <pc:sldMk cId="1047647032" sldId="1798"/>
            <ac:spMk id="5" creationId="{EE177E9F-B257-469E-941D-0A7A673CB59C}"/>
          </ac:spMkLst>
        </pc:spChg>
      </pc:sldChg>
      <pc:sldChg chg="addSp delSp modSp add mod">
        <pc:chgData name="David Torres" userId="716316d1-0d2a-48b6-920b-b5bd9336c8ec" providerId="ADAL" clId="{6C1AAF98-629E-46B9-AB3B-B5FA1D74CAA3}" dt="2021-05-26T19:58:55.607" v="106"/>
        <pc:sldMkLst>
          <pc:docMk/>
          <pc:sldMk cId="1175090178" sldId="1799"/>
        </pc:sldMkLst>
        <pc:spChg chg="add mod">
          <ac:chgData name="David Torres" userId="716316d1-0d2a-48b6-920b-b5bd9336c8ec" providerId="ADAL" clId="{6C1AAF98-629E-46B9-AB3B-B5FA1D74CAA3}" dt="2021-05-26T19:58:44.580" v="105" actId="478"/>
          <ac:spMkLst>
            <pc:docMk/>
            <pc:sldMk cId="1175090178" sldId="1799"/>
            <ac:spMk id="3" creationId="{234655DB-2409-4959-8E8C-C2BAA4ABE88D}"/>
          </ac:spMkLst>
        </pc:spChg>
        <pc:spChg chg="del mod">
          <ac:chgData name="David Torres" userId="716316d1-0d2a-48b6-920b-b5bd9336c8ec" providerId="ADAL" clId="{6C1AAF98-629E-46B9-AB3B-B5FA1D74CAA3}" dt="2021-05-26T19:58:44.580" v="105" actId="478"/>
          <ac:spMkLst>
            <pc:docMk/>
            <pc:sldMk cId="1175090178" sldId="1799"/>
            <ac:spMk id="5" creationId="{1BC5AE51-4AC7-41B9-9793-9432A18C2589}"/>
          </ac:spMkLst>
        </pc:spChg>
        <pc:spChg chg="add mod">
          <ac:chgData name="David Torres" userId="716316d1-0d2a-48b6-920b-b5bd9336c8ec" providerId="ADAL" clId="{6C1AAF98-629E-46B9-AB3B-B5FA1D74CAA3}" dt="2021-05-26T19:58:55.607" v="106"/>
          <ac:spMkLst>
            <pc:docMk/>
            <pc:sldMk cId="1175090178" sldId="1799"/>
            <ac:spMk id="6" creationId="{2E970314-D174-4D4B-9933-BB02CE3DA5C8}"/>
          </ac:spMkLst>
        </pc:spChg>
      </pc:sldChg>
      <pc:sldChg chg="add del">
        <pc:chgData name="David Torres" userId="716316d1-0d2a-48b6-920b-b5bd9336c8ec" providerId="ADAL" clId="{6C1AAF98-629E-46B9-AB3B-B5FA1D74CAA3}" dt="2021-05-26T19:37:02.012" v="1" actId="47"/>
        <pc:sldMkLst>
          <pc:docMk/>
          <pc:sldMk cId="1995013372" sldId="2076136194"/>
        </pc:sldMkLst>
      </pc:sldChg>
      <pc:sldChg chg="add">
        <pc:chgData name="David Torres" userId="716316d1-0d2a-48b6-920b-b5bd9336c8ec" providerId="ADAL" clId="{6C1AAF98-629E-46B9-AB3B-B5FA1D74CAA3}" dt="2021-05-26T19:36:56.719" v="0" actId="22"/>
        <pc:sldMkLst>
          <pc:docMk/>
          <pc:sldMk cId="3353126918" sldId="2076136195"/>
        </pc:sldMkLst>
      </pc:sldChg>
      <pc:sldChg chg="modSp add mod">
        <pc:chgData name="David Torres" userId="716316d1-0d2a-48b6-920b-b5bd9336c8ec" providerId="ADAL" clId="{6C1AAF98-629E-46B9-AB3B-B5FA1D74CAA3}" dt="2021-05-26T19:37:43.809" v="9" actId="255"/>
        <pc:sldMkLst>
          <pc:docMk/>
          <pc:sldMk cId="4242004295" sldId="2076136196"/>
        </pc:sldMkLst>
        <pc:spChg chg="mod">
          <ac:chgData name="David Torres" userId="716316d1-0d2a-48b6-920b-b5bd9336c8ec" providerId="ADAL" clId="{6C1AAF98-629E-46B9-AB3B-B5FA1D74CAA3}" dt="2021-05-26T19:37:43.809" v="9" actId="255"/>
          <ac:spMkLst>
            <pc:docMk/>
            <pc:sldMk cId="4242004295" sldId="2076136196"/>
            <ac:spMk id="4" creationId="{CCA45B9A-AAEA-4C22-867A-37A32AAAE1B5}"/>
          </ac:spMkLst>
        </pc:spChg>
      </pc:sldChg>
      <pc:sldChg chg="modSp add mod">
        <pc:chgData name="David Torres" userId="716316d1-0d2a-48b6-920b-b5bd9336c8ec" providerId="ADAL" clId="{6C1AAF98-629E-46B9-AB3B-B5FA1D74CAA3}" dt="2021-05-26T19:41:17.944" v="11" actId="1076"/>
        <pc:sldMkLst>
          <pc:docMk/>
          <pc:sldMk cId="2463704911" sldId="2076136197"/>
        </pc:sldMkLst>
        <pc:spChg chg="mod">
          <ac:chgData name="David Torres" userId="716316d1-0d2a-48b6-920b-b5bd9336c8ec" providerId="ADAL" clId="{6C1AAF98-629E-46B9-AB3B-B5FA1D74CAA3}" dt="2021-05-26T19:41:17.944" v="11" actId="1076"/>
          <ac:spMkLst>
            <pc:docMk/>
            <pc:sldMk cId="2463704911" sldId="2076136197"/>
            <ac:spMk id="3" creationId="{59604232-C60E-46FE-A62E-D0D8C226FC9D}"/>
          </ac:spMkLst>
        </pc:spChg>
      </pc:sldChg>
      <pc:sldChg chg="add">
        <pc:chgData name="David Torres" userId="716316d1-0d2a-48b6-920b-b5bd9336c8ec" providerId="ADAL" clId="{6C1AAF98-629E-46B9-AB3B-B5FA1D74CAA3}" dt="2021-05-26T19:53:10.737" v="75" actId="22"/>
        <pc:sldMkLst>
          <pc:docMk/>
          <pc:sldMk cId="2039297515" sldId="2076136198"/>
        </pc:sldMkLst>
      </pc:sldChg>
      <pc:sldChg chg="add">
        <pc:chgData name="David Torres" userId="716316d1-0d2a-48b6-920b-b5bd9336c8ec" providerId="ADAL" clId="{6C1AAF98-629E-46B9-AB3B-B5FA1D74CAA3}" dt="2021-05-26T19:42:20.479" v="42" actId="22"/>
        <pc:sldMkLst>
          <pc:docMk/>
          <pc:sldMk cId="2173799895" sldId="2076136200"/>
        </pc:sldMkLst>
      </pc:sldChg>
      <pc:sldChg chg="add">
        <pc:chgData name="David Torres" userId="716316d1-0d2a-48b6-920b-b5bd9336c8ec" providerId="ADAL" clId="{6C1AAF98-629E-46B9-AB3B-B5FA1D74CAA3}" dt="2021-05-26T19:36:56.719" v="0" actId="22"/>
        <pc:sldMkLst>
          <pc:docMk/>
          <pc:sldMk cId="2779619715" sldId="2076136201"/>
        </pc:sldMkLst>
      </pc:sldChg>
      <pc:sldChg chg="add">
        <pc:chgData name="David Torres" userId="716316d1-0d2a-48b6-920b-b5bd9336c8ec" providerId="ADAL" clId="{6C1AAF98-629E-46B9-AB3B-B5FA1D74CAA3}" dt="2021-05-26T19:41:46.949" v="14" actId="22"/>
        <pc:sldMkLst>
          <pc:docMk/>
          <pc:sldMk cId="1865284110" sldId="2076136286"/>
        </pc:sldMkLst>
      </pc:sldChg>
      <pc:sldChg chg="add del">
        <pc:chgData name="David Torres" userId="716316d1-0d2a-48b6-920b-b5bd9336c8ec" providerId="ADAL" clId="{6C1AAF98-629E-46B9-AB3B-B5FA1D74CAA3}" dt="2021-05-26T19:41:45.189" v="13" actId="22"/>
        <pc:sldMkLst>
          <pc:docMk/>
          <pc:sldMk cId="2680571815" sldId="2076136286"/>
        </pc:sldMkLst>
      </pc:sldChg>
      <pc:sldChg chg="add">
        <pc:chgData name="David Torres" userId="716316d1-0d2a-48b6-920b-b5bd9336c8ec" providerId="ADAL" clId="{6C1AAF98-629E-46B9-AB3B-B5FA1D74CAA3}" dt="2021-05-26T19:55:26.443" v="84" actId="22"/>
        <pc:sldMkLst>
          <pc:docMk/>
          <pc:sldMk cId="1861282925" sldId="2076136287"/>
        </pc:sldMkLst>
      </pc:sldChg>
      <pc:sldChg chg="add">
        <pc:chgData name="David Torres" userId="716316d1-0d2a-48b6-920b-b5bd9336c8ec" providerId="ADAL" clId="{6C1AAF98-629E-46B9-AB3B-B5FA1D74CAA3}" dt="2021-05-26T20:02:59.178" v="117" actId="22"/>
        <pc:sldMkLst>
          <pc:docMk/>
          <pc:sldMk cId="2625388766" sldId="2076136288"/>
        </pc:sldMkLst>
      </pc:sldChg>
      <pc:sldChg chg="add del">
        <pc:chgData name="David Torres" userId="716316d1-0d2a-48b6-920b-b5bd9336c8ec" providerId="ADAL" clId="{6C1AAF98-629E-46B9-AB3B-B5FA1D74CAA3}" dt="2021-05-26T19:55:31.756" v="86" actId="47"/>
        <pc:sldMkLst>
          <pc:docMk/>
          <pc:sldMk cId="3972681998" sldId="2076136288"/>
        </pc:sldMkLst>
      </pc:sldChg>
      <pc:sldChg chg="add">
        <pc:chgData name="David Torres" userId="716316d1-0d2a-48b6-920b-b5bd9336c8ec" providerId="ADAL" clId="{6C1AAF98-629E-46B9-AB3B-B5FA1D74CAA3}" dt="2021-05-26T20:02:59.178" v="117" actId="22"/>
        <pc:sldMkLst>
          <pc:docMk/>
          <pc:sldMk cId="4194249376" sldId="2076136289"/>
        </pc:sldMkLst>
      </pc:sldChg>
      <pc:sldChg chg="add">
        <pc:chgData name="David Torres" userId="716316d1-0d2a-48b6-920b-b5bd9336c8ec" providerId="ADAL" clId="{6C1AAF98-629E-46B9-AB3B-B5FA1D74CAA3}" dt="2021-05-26T20:02:59.178" v="117" actId="22"/>
        <pc:sldMkLst>
          <pc:docMk/>
          <pc:sldMk cId="690796086" sldId="2076136290"/>
        </pc:sldMkLst>
      </pc:sldChg>
      <pc:sldChg chg="add">
        <pc:chgData name="David Torres" userId="716316d1-0d2a-48b6-920b-b5bd9336c8ec" providerId="ADAL" clId="{6C1AAF98-629E-46B9-AB3B-B5FA1D74CAA3}" dt="2021-05-26T20:02:59.178" v="117" actId="22"/>
        <pc:sldMkLst>
          <pc:docMk/>
          <pc:sldMk cId="1765613034" sldId="2076136291"/>
        </pc:sldMkLst>
      </pc:sldChg>
      <pc:sldChg chg="add">
        <pc:chgData name="David Torres" userId="716316d1-0d2a-48b6-920b-b5bd9336c8ec" providerId="ADAL" clId="{6C1AAF98-629E-46B9-AB3B-B5FA1D74CAA3}" dt="2021-05-26T20:02:59.178" v="117" actId="22"/>
        <pc:sldMkLst>
          <pc:docMk/>
          <pc:sldMk cId="1076864291" sldId="2076136292"/>
        </pc:sldMkLst>
      </pc:sldChg>
      <pc:sldChg chg="add">
        <pc:chgData name="David Torres" userId="716316d1-0d2a-48b6-920b-b5bd9336c8ec" providerId="ADAL" clId="{6C1AAF98-629E-46B9-AB3B-B5FA1D74CAA3}" dt="2021-05-26T20:02:59.178" v="117" actId="22"/>
        <pc:sldMkLst>
          <pc:docMk/>
          <pc:sldMk cId="585428767" sldId="2076136293"/>
        </pc:sldMkLst>
      </pc:sldChg>
      <pc:sldChg chg="add">
        <pc:chgData name="David Torres" userId="716316d1-0d2a-48b6-920b-b5bd9336c8ec" providerId="ADAL" clId="{6C1AAF98-629E-46B9-AB3B-B5FA1D74CAA3}" dt="2021-05-26T20:02:59.178" v="117" actId="22"/>
        <pc:sldMkLst>
          <pc:docMk/>
          <pc:sldMk cId="2543666819" sldId="2076136294"/>
        </pc:sldMkLst>
      </pc:sldChg>
      <pc:sldMasterChg chg="addSldLayout modSldLayout">
        <pc:chgData name="David Torres" userId="716316d1-0d2a-48b6-920b-b5bd9336c8ec" providerId="ADAL" clId="{6C1AAF98-629E-46B9-AB3B-B5FA1D74CAA3}" dt="2021-05-26T20:02:59.178" v="117" actId="22"/>
        <pc:sldMasterMkLst>
          <pc:docMk/>
          <pc:sldMasterMk cId="3673261801" sldId="2147483860"/>
        </pc:sldMasterMkLst>
        <pc:sldLayoutChg chg="add mod">
          <pc:chgData name="David Torres" userId="716316d1-0d2a-48b6-920b-b5bd9336c8ec" providerId="ADAL" clId="{6C1AAF98-629E-46B9-AB3B-B5FA1D74CAA3}" dt="2021-05-26T20:02:59.178" v="117" actId="22"/>
          <pc:sldLayoutMkLst>
            <pc:docMk/>
            <pc:sldMasterMk cId="3673261801" sldId="2147483860"/>
            <pc:sldLayoutMk cId="3946663257" sldId="2147483913"/>
          </pc:sldLayoutMkLst>
        </pc:sldLayoutChg>
      </pc:sldMasterChg>
    </pc:docChg>
  </pc:docChgLst>
  <pc:docChgLst>
    <pc:chgData name="David Torres (Pontoon Solutions)" userId="716316d1-0d2a-48b6-920b-b5bd9336c8ec" providerId="ADAL" clId="{300B36F9-80F8-4774-BF22-E9EE7612A98A}"/>
    <pc:docChg chg="undo custSel addSld delSld modSld sldOrd addMainMaster delMainMaster addSection modSection">
      <pc:chgData name="David Torres (Pontoon Solutions)" userId="716316d1-0d2a-48b6-920b-b5bd9336c8ec" providerId="ADAL" clId="{300B36F9-80F8-4774-BF22-E9EE7612A98A}" dt="2020-11-26T01:21:36.204" v="541" actId="47"/>
      <pc:docMkLst>
        <pc:docMk/>
      </pc:docMkLst>
      <pc:sldChg chg="modSp add mod ord modNotesTx">
        <pc:chgData name="David Torres (Pontoon Solutions)" userId="716316d1-0d2a-48b6-920b-b5bd9336c8ec" providerId="ADAL" clId="{300B36F9-80F8-4774-BF22-E9EE7612A98A}" dt="2020-11-24T01:17:17.415" v="172"/>
        <pc:sldMkLst>
          <pc:docMk/>
          <pc:sldMk cId="2172858881" sldId="256"/>
        </pc:sldMkLst>
        <pc:spChg chg="mod">
          <ac:chgData name="David Torres (Pontoon Solutions)" userId="716316d1-0d2a-48b6-920b-b5bd9336c8ec" providerId="ADAL" clId="{300B36F9-80F8-4774-BF22-E9EE7612A98A}" dt="2020-11-24T01:15:19.220" v="130" actId="14100"/>
          <ac:spMkLst>
            <pc:docMk/>
            <pc:sldMk cId="2172858881" sldId="256"/>
            <ac:spMk id="4" creationId="{63645319-2926-438F-BA71-D933E33DA217}"/>
          </ac:spMkLst>
        </pc:spChg>
      </pc:sldChg>
      <pc:sldChg chg="addSp delSp modSp mod ord modClrScheme chgLayout">
        <pc:chgData name="David Torres (Pontoon Solutions)" userId="716316d1-0d2a-48b6-920b-b5bd9336c8ec" providerId="ADAL" clId="{300B36F9-80F8-4774-BF22-E9EE7612A98A}" dt="2020-11-24T01:24:00.879" v="340"/>
        <pc:sldMkLst>
          <pc:docMk/>
          <pc:sldMk cId="2001124580" sldId="1574"/>
        </pc:sldMkLst>
        <pc:spChg chg="del mod ord">
          <ac:chgData name="David Torres (Pontoon Solutions)" userId="716316d1-0d2a-48b6-920b-b5bd9336c8ec" providerId="ADAL" clId="{300B36F9-80F8-4774-BF22-E9EE7612A98A}" dt="2020-11-24T01:23:57.001" v="338" actId="478"/>
          <ac:spMkLst>
            <pc:docMk/>
            <pc:sldMk cId="2001124580" sldId="1574"/>
            <ac:spMk id="2" creationId="{FAA6BF28-E756-4034-9D98-4C1D3D4F68F9}"/>
          </ac:spMkLst>
        </pc:spChg>
        <pc:spChg chg="mod">
          <ac:chgData name="David Torres (Pontoon Solutions)" userId="716316d1-0d2a-48b6-920b-b5bd9336c8ec" providerId="ADAL" clId="{300B36F9-80F8-4774-BF22-E9EE7612A98A}" dt="2020-11-24T01:21:48.941" v="248" actId="1076"/>
          <ac:spMkLst>
            <pc:docMk/>
            <pc:sldMk cId="2001124580" sldId="1574"/>
            <ac:spMk id="5" creationId="{B5EAF102-7280-4071-8424-A333FF20719B}"/>
          </ac:spMkLst>
        </pc:spChg>
        <pc:spChg chg="mod">
          <ac:chgData name="David Torres (Pontoon Solutions)" userId="716316d1-0d2a-48b6-920b-b5bd9336c8ec" providerId="ADAL" clId="{300B36F9-80F8-4774-BF22-E9EE7612A98A}" dt="2020-11-24T01:22:57.064" v="276" actId="1037"/>
          <ac:spMkLst>
            <pc:docMk/>
            <pc:sldMk cId="2001124580" sldId="1574"/>
            <ac:spMk id="7" creationId="{B0BAC358-E2C5-4880-AE32-C17E439BDE34}"/>
          </ac:spMkLst>
        </pc:spChg>
        <pc:spChg chg="mod">
          <ac:chgData name="David Torres (Pontoon Solutions)" userId="716316d1-0d2a-48b6-920b-b5bd9336c8ec" providerId="ADAL" clId="{300B36F9-80F8-4774-BF22-E9EE7612A98A}" dt="2020-11-24T01:22:48.989" v="268" actId="14100"/>
          <ac:spMkLst>
            <pc:docMk/>
            <pc:sldMk cId="2001124580" sldId="1574"/>
            <ac:spMk id="8" creationId="{76F64014-E34A-4496-A7CC-4ED73DFF2271}"/>
          </ac:spMkLst>
        </pc:spChg>
        <pc:spChg chg="mod">
          <ac:chgData name="David Torres (Pontoon Solutions)" userId="716316d1-0d2a-48b6-920b-b5bd9336c8ec" providerId="ADAL" clId="{300B36F9-80F8-4774-BF22-E9EE7612A98A}" dt="2020-11-24T01:23:00.518" v="277" actId="14100"/>
          <ac:spMkLst>
            <pc:docMk/>
            <pc:sldMk cId="2001124580" sldId="1574"/>
            <ac:spMk id="9" creationId="{D51D9197-3048-456D-B324-433ADBCCDCBE}"/>
          </ac:spMkLst>
        </pc:spChg>
        <pc:spChg chg="add mod ord">
          <ac:chgData name="David Torres (Pontoon Solutions)" userId="716316d1-0d2a-48b6-920b-b5bd9336c8ec" providerId="ADAL" clId="{300B36F9-80F8-4774-BF22-E9EE7612A98A}" dt="2020-11-24T01:24:00.879" v="340"/>
          <ac:spMkLst>
            <pc:docMk/>
            <pc:sldMk cId="2001124580" sldId="1574"/>
            <ac:spMk id="13" creationId="{74D756DB-0E19-4A3B-B758-02B49930C1EA}"/>
          </ac:spMkLst>
        </pc:spChg>
        <pc:picChg chg="mod">
          <ac:chgData name="David Torres (Pontoon Solutions)" userId="716316d1-0d2a-48b6-920b-b5bd9336c8ec" providerId="ADAL" clId="{300B36F9-80F8-4774-BF22-E9EE7612A98A}" dt="2020-11-24T01:22:01.923" v="249" actId="14100"/>
          <ac:picMkLst>
            <pc:docMk/>
            <pc:sldMk cId="2001124580" sldId="1574"/>
            <ac:picMk id="4" creationId="{0079FD78-CD9F-4E4B-9FD4-9534B5081235}"/>
          </ac:picMkLst>
        </pc:picChg>
        <pc:cxnChg chg="add mod">
          <ac:chgData name="David Torres (Pontoon Solutions)" userId="716316d1-0d2a-48b6-920b-b5bd9336c8ec" providerId="ADAL" clId="{300B36F9-80F8-4774-BF22-E9EE7612A98A}" dt="2020-11-24T01:23:13.382" v="309" actId="1036"/>
          <ac:cxnSpMkLst>
            <pc:docMk/>
            <pc:sldMk cId="2001124580" sldId="1574"/>
            <ac:cxnSpMk id="10" creationId="{3C2C932D-F6EC-472F-B1CE-A5CE353F35C8}"/>
          </ac:cxnSpMkLst>
        </pc:cxnChg>
        <pc:cxnChg chg="add mod">
          <ac:chgData name="David Torres (Pontoon Solutions)" userId="716316d1-0d2a-48b6-920b-b5bd9336c8ec" providerId="ADAL" clId="{300B36F9-80F8-4774-BF22-E9EE7612A98A}" dt="2020-11-24T01:23:13.382" v="309" actId="1036"/>
          <ac:cxnSpMkLst>
            <pc:docMk/>
            <pc:sldMk cId="2001124580" sldId="1574"/>
            <ac:cxnSpMk id="11" creationId="{60A37652-4E0B-4437-8A96-2F669735D4F8}"/>
          </ac:cxnSpMkLst>
        </pc:cxnChg>
        <pc:cxnChg chg="add mod">
          <ac:chgData name="David Torres (Pontoon Solutions)" userId="716316d1-0d2a-48b6-920b-b5bd9336c8ec" providerId="ADAL" clId="{300B36F9-80F8-4774-BF22-E9EE7612A98A}" dt="2020-11-24T01:23:13.382" v="309" actId="1036"/>
          <ac:cxnSpMkLst>
            <pc:docMk/>
            <pc:sldMk cId="2001124580" sldId="1574"/>
            <ac:cxnSpMk id="12" creationId="{20F91A4A-E2E0-4E14-AB08-0E865EE54C7B}"/>
          </ac:cxnSpMkLst>
        </pc:cxnChg>
      </pc:sldChg>
      <pc:sldChg chg="delSp modSp add del mod modClrScheme chgLayout">
        <pc:chgData name="David Torres (Pontoon Solutions)" userId="716316d1-0d2a-48b6-920b-b5bd9336c8ec" providerId="ADAL" clId="{300B36F9-80F8-4774-BF22-E9EE7612A98A}" dt="2020-11-24T01:17:07.375" v="168" actId="47"/>
        <pc:sldMkLst>
          <pc:docMk/>
          <pc:sldMk cId="2463588119" sldId="1701"/>
        </pc:sldMkLst>
        <pc:spChg chg="mod ord">
          <ac:chgData name="David Torres (Pontoon Solutions)" userId="716316d1-0d2a-48b6-920b-b5bd9336c8ec" providerId="ADAL" clId="{300B36F9-80F8-4774-BF22-E9EE7612A98A}" dt="2020-11-24T01:14:23.603" v="127" actId="700"/>
          <ac:spMkLst>
            <pc:docMk/>
            <pc:sldMk cId="2463588119" sldId="1701"/>
            <ac:spMk id="3" creationId="{52E230A5-EF84-4A5A-BF2F-6490EBDC1A57}"/>
          </ac:spMkLst>
        </pc:spChg>
        <pc:spChg chg="mod ord">
          <ac:chgData name="David Torres (Pontoon Solutions)" userId="716316d1-0d2a-48b6-920b-b5bd9336c8ec" providerId="ADAL" clId="{300B36F9-80F8-4774-BF22-E9EE7612A98A}" dt="2020-11-24T01:15:59.071" v="139" actId="21"/>
          <ac:spMkLst>
            <pc:docMk/>
            <pc:sldMk cId="2463588119" sldId="1701"/>
            <ac:spMk id="4" creationId="{2C3C3005-0A12-46F1-BA1A-46BD18D653C2}"/>
          </ac:spMkLst>
        </pc:spChg>
        <pc:picChg chg="del">
          <ac:chgData name="David Torres (Pontoon Solutions)" userId="716316d1-0d2a-48b6-920b-b5bd9336c8ec" providerId="ADAL" clId="{300B36F9-80F8-4774-BF22-E9EE7612A98A}" dt="2020-11-24T01:15:25.785" v="131" actId="21"/>
          <ac:picMkLst>
            <pc:docMk/>
            <pc:sldMk cId="2463588119" sldId="1701"/>
            <ac:picMk id="7" creationId="{B28352C5-5EAC-4B94-97C3-886D46DE79AC}"/>
          </ac:picMkLst>
        </pc:picChg>
      </pc:sldChg>
      <pc:sldChg chg="add">
        <pc:chgData name="David Torres (Pontoon Solutions)" userId="716316d1-0d2a-48b6-920b-b5bd9336c8ec" providerId="ADAL" clId="{300B36F9-80F8-4774-BF22-E9EE7612A98A}" dt="2020-11-24T01:14:10.844" v="125"/>
        <pc:sldMkLst>
          <pc:docMk/>
          <pc:sldMk cId="1432081571" sldId="2076136204"/>
        </pc:sldMkLst>
      </pc:sldChg>
      <pc:sldChg chg="modSp add mod modAnim">
        <pc:chgData name="David Torres (Pontoon Solutions)" userId="716316d1-0d2a-48b6-920b-b5bd9336c8ec" providerId="ADAL" clId="{300B36F9-80F8-4774-BF22-E9EE7612A98A}" dt="2020-11-24T01:24:29.738" v="347" actId="1037"/>
        <pc:sldMkLst>
          <pc:docMk/>
          <pc:sldMk cId="616012416" sldId="2076136259"/>
        </pc:sldMkLst>
        <pc:spChg chg="mod">
          <ac:chgData name="David Torres (Pontoon Solutions)" userId="716316d1-0d2a-48b6-920b-b5bd9336c8ec" providerId="ADAL" clId="{300B36F9-80F8-4774-BF22-E9EE7612A98A}" dt="2020-11-24T01:24:29.738" v="347" actId="1037"/>
          <ac:spMkLst>
            <pc:docMk/>
            <pc:sldMk cId="616012416" sldId="2076136259"/>
            <ac:spMk id="4" creationId="{8D4B6331-884D-4659-A249-58AAA9D5F671}"/>
          </ac:spMkLst>
        </pc:spChg>
        <pc:spChg chg="mod">
          <ac:chgData name="David Torres (Pontoon Solutions)" userId="716316d1-0d2a-48b6-920b-b5bd9336c8ec" providerId="ADAL" clId="{300B36F9-80F8-4774-BF22-E9EE7612A98A}" dt="2020-11-24T01:24:26.801" v="342" actId="14100"/>
          <ac:spMkLst>
            <pc:docMk/>
            <pc:sldMk cId="616012416" sldId="2076136259"/>
            <ac:spMk id="8" creationId="{3752A24B-209A-4C87-BF95-D8E2BFE5C823}"/>
          </ac:spMkLst>
        </pc:spChg>
        <pc:spChg chg="mod">
          <ac:chgData name="David Torres (Pontoon Solutions)" userId="716316d1-0d2a-48b6-920b-b5bd9336c8ec" providerId="ADAL" clId="{300B36F9-80F8-4774-BF22-E9EE7612A98A}" dt="2020-11-24T01:20:52.962" v="246" actId="14100"/>
          <ac:spMkLst>
            <pc:docMk/>
            <pc:sldMk cId="616012416" sldId="2076136259"/>
            <ac:spMk id="9" creationId="{264981F1-3CD8-431A-90FB-DC5A6BF42DDE}"/>
          </ac:spMkLst>
        </pc:spChg>
        <pc:spChg chg="mod">
          <ac:chgData name="David Torres (Pontoon Solutions)" userId="716316d1-0d2a-48b6-920b-b5bd9336c8ec" providerId="ADAL" clId="{300B36F9-80F8-4774-BF22-E9EE7612A98A}" dt="2020-11-24T01:20:20.954" v="243" actId="20577"/>
          <ac:spMkLst>
            <pc:docMk/>
            <pc:sldMk cId="616012416" sldId="2076136259"/>
            <ac:spMk id="11" creationId="{61F779EE-1EE5-4542-924F-21D9918B86AF}"/>
          </ac:spMkLst>
        </pc:spChg>
        <pc:cxnChg chg="mod">
          <ac:chgData name="David Torres (Pontoon Solutions)" userId="716316d1-0d2a-48b6-920b-b5bd9336c8ec" providerId="ADAL" clId="{300B36F9-80F8-4774-BF22-E9EE7612A98A}" dt="2020-11-24T01:19:51.288" v="238" actId="1076"/>
          <ac:cxnSpMkLst>
            <pc:docMk/>
            <pc:sldMk cId="616012416" sldId="2076136259"/>
            <ac:cxnSpMk id="13" creationId="{1521A934-F052-44EA-9D79-E835CBFE86DA}"/>
          </ac:cxnSpMkLst>
        </pc:cxnChg>
      </pc:sldChg>
      <pc:sldChg chg="addSp modSp add mod modNotesTx">
        <pc:chgData name="David Torres (Pontoon Solutions)" userId="716316d1-0d2a-48b6-920b-b5bd9336c8ec" providerId="ADAL" clId="{300B36F9-80F8-4774-BF22-E9EE7612A98A}" dt="2020-11-24T01:33:16.355" v="384" actId="20577"/>
        <pc:sldMkLst>
          <pc:docMk/>
          <pc:sldMk cId="2044399391" sldId="2076136266"/>
        </pc:sldMkLst>
        <pc:spChg chg="mod">
          <ac:chgData name="David Torres (Pontoon Solutions)" userId="716316d1-0d2a-48b6-920b-b5bd9336c8ec" providerId="ADAL" clId="{300B36F9-80F8-4774-BF22-E9EE7612A98A}" dt="2020-11-24T01:33:16.355" v="384" actId="20577"/>
          <ac:spMkLst>
            <pc:docMk/>
            <pc:sldMk cId="2044399391" sldId="2076136266"/>
            <ac:spMk id="3" creationId="{EA4EE321-155B-4364-9066-B9A6C556C3F6}"/>
          </ac:spMkLst>
        </pc:spChg>
        <pc:spChg chg="mod">
          <ac:chgData name="David Torres (Pontoon Solutions)" userId="716316d1-0d2a-48b6-920b-b5bd9336c8ec" providerId="ADAL" clId="{300B36F9-80F8-4774-BF22-E9EE7612A98A}" dt="2020-11-24T01:24:21.517" v="341" actId="108"/>
          <ac:spMkLst>
            <pc:docMk/>
            <pc:sldMk cId="2044399391" sldId="2076136266"/>
            <ac:spMk id="9" creationId="{3594727C-1B71-4E5A-92F4-67370B42CCC9}"/>
          </ac:spMkLst>
        </pc:spChg>
        <pc:picChg chg="add mod modCrop">
          <ac:chgData name="David Torres (Pontoon Solutions)" userId="716316d1-0d2a-48b6-920b-b5bd9336c8ec" providerId="ADAL" clId="{300B36F9-80F8-4774-BF22-E9EE7612A98A}" dt="2020-11-24T01:15:44.364" v="138" actId="732"/>
          <ac:picMkLst>
            <pc:docMk/>
            <pc:sldMk cId="2044399391" sldId="2076136266"/>
            <ac:picMk id="6" creationId="{44EC39F9-518C-4F7C-8F9B-7B4CB792FAB8}"/>
          </ac:picMkLst>
        </pc:picChg>
      </pc:sldChg>
      <pc:sldChg chg="add del">
        <pc:chgData name="David Torres (Pontoon Solutions)" userId="716316d1-0d2a-48b6-920b-b5bd9336c8ec" providerId="ADAL" clId="{300B36F9-80F8-4774-BF22-E9EE7612A98A}" dt="2020-11-24T01:17:42.069" v="181" actId="47"/>
        <pc:sldMkLst>
          <pc:docMk/>
          <pc:sldMk cId="702808197" sldId="2076136270"/>
        </pc:sldMkLst>
      </pc:sldChg>
      <pc:sldChg chg="add del">
        <pc:chgData name="David Torres (Pontoon Solutions)" userId="716316d1-0d2a-48b6-920b-b5bd9336c8ec" providerId="ADAL" clId="{300B36F9-80F8-4774-BF22-E9EE7612A98A}" dt="2020-11-24T01:17:40.947" v="180" actId="47"/>
        <pc:sldMkLst>
          <pc:docMk/>
          <pc:sldMk cId="698128587" sldId="2076136271"/>
        </pc:sldMkLst>
      </pc:sldChg>
      <pc:sldChg chg="add">
        <pc:chgData name="David Torres (Pontoon Solutions)" userId="716316d1-0d2a-48b6-920b-b5bd9336c8ec" providerId="ADAL" clId="{300B36F9-80F8-4774-BF22-E9EE7612A98A}" dt="2020-11-24T01:14:10.844" v="125"/>
        <pc:sldMkLst>
          <pc:docMk/>
          <pc:sldMk cId="2170774644" sldId="2076136276"/>
        </pc:sldMkLst>
      </pc:sldChg>
      <pc:sldChg chg="addSp modSp new mod">
        <pc:chgData name="David Torres (Pontoon Solutions)" userId="716316d1-0d2a-48b6-920b-b5bd9336c8ec" providerId="ADAL" clId="{300B36F9-80F8-4774-BF22-E9EE7612A98A}" dt="2020-11-24T20:53:13.932" v="532" actId="14100"/>
        <pc:sldMkLst>
          <pc:docMk/>
          <pc:sldMk cId="2057555944" sldId="2076136277"/>
        </pc:sldMkLst>
        <pc:spChg chg="add mod">
          <ac:chgData name="David Torres (Pontoon Solutions)" userId="716316d1-0d2a-48b6-920b-b5bd9336c8ec" providerId="ADAL" clId="{300B36F9-80F8-4774-BF22-E9EE7612A98A}" dt="2020-11-24T20:53:13.932" v="532" actId="14100"/>
          <ac:spMkLst>
            <pc:docMk/>
            <pc:sldMk cId="2057555944" sldId="2076136277"/>
            <ac:spMk id="2" creationId="{538EDD3E-0893-4DCB-A0A1-B3B2DBBA00A2}"/>
          </ac:spMkLst>
        </pc:spChg>
        <pc:cxnChg chg="add mod">
          <ac:chgData name="David Torres (Pontoon Solutions)" userId="716316d1-0d2a-48b6-920b-b5bd9336c8ec" providerId="ADAL" clId="{300B36F9-80F8-4774-BF22-E9EE7612A98A}" dt="2020-11-24T20:20:46.179" v="522" actId="14100"/>
          <ac:cxnSpMkLst>
            <pc:docMk/>
            <pc:sldMk cId="2057555944" sldId="2076136277"/>
            <ac:cxnSpMk id="4" creationId="{6C5154BC-EAB1-4EEF-AB1C-36CB2EB6F2FA}"/>
          </ac:cxnSpMkLst>
        </pc:cxnChg>
      </pc:sldChg>
      <pc:sldChg chg="modSp add mod">
        <pc:chgData name="David Torres (Pontoon Solutions)" userId="716316d1-0d2a-48b6-920b-b5bd9336c8ec" providerId="ADAL" clId="{300B36F9-80F8-4774-BF22-E9EE7612A98A}" dt="2020-11-26T01:19:27.637" v="535" actId="1076"/>
        <pc:sldMkLst>
          <pc:docMk/>
          <pc:sldMk cId="2648741953" sldId="2076136279"/>
        </pc:sldMkLst>
        <pc:spChg chg="mod">
          <ac:chgData name="David Torres (Pontoon Solutions)" userId="716316d1-0d2a-48b6-920b-b5bd9336c8ec" providerId="ADAL" clId="{300B36F9-80F8-4774-BF22-E9EE7612A98A}" dt="2020-11-26T01:19:23.858" v="534"/>
          <ac:spMkLst>
            <pc:docMk/>
            <pc:sldMk cId="2648741953" sldId="2076136279"/>
            <ac:spMk id="9" creationId="{A4EA16FA-8D26-451C-9337-113E6EAE3CB9}"/>
          </ac:spMkLst>
        </pc:spChg>
        <pc:spChg chg="mod">
          <ac:chgData name="David Torres (Pontoon Solutions)" userId="716316d1-0d2a-48b6-920b-b5bd9336c8ec" providerId="ADAL" clId="{300B36F9-80F8-4774-BF22-E9EE7612A98A}" dt="2020-11-26T01:19:27.637" v="535" actId="1076"/>
          <ac:spMkLst>
            <pc:docMk/>
            <pc:sldMk cId="2648741953" sldId="2076136279"/>
            <ac:spMk id="10" creationId="{44CCF6FC-DF3C-472E-916C-66140B389074}"/>
          </ac:spMkLst>
        </pc:spChg>
      </pc:sldChg>
      <pc:sldChg chg="modSp add mod">
        <pc:chgData name="David Torres (Pontoon Solutions)" userId="716316d1-0d2a-48b6-920b-b5bd9336c8ec" providerId="ADAL" clId="{300B36F9-80F8-4774-BF22-E9EE7612A98A}" dt="2020-11-26T01:19:44.438" v="538" actId="20577"/>
        <pc:sldMkLst>
          <pc:docMk/>
          <pc:sldMk cId="2944877281" sldId="2076136280"/>
        </pc:sldMkLst>
        <pc:spChg chg="mod">
          <ac:chgData name="David Torres (Pontoon Solutions)" userId="716316d1-0d2a-48b6-920b-b5bd9336c8ec" providerId="ADAL" clId="{300B36F9-80F8-4774-BF22-E9EE7612A98A}" dt="2020-11-26T01:19:44.438" v="538" actId="20577"/>
          <ac:spMkLst>
            <pc:docMk/>
            <pc:sldMk cId="2944877281" sldId="2076136280"/>
            <ac:spMk id="17" creationId="{BC7B19C1-225B-4AE6-9F94-8D3BCE539746}"/>
          </ac:spMkLst>
        </pc:spChg>
      </pc:sldChg>
      <pc:sldChg chg="add">
        <pc:chgData name="David Torres (Pontoon Solutions)" userId="716316d1-0d2a-48b6-920b-b5bd9336c8ec" providerId="ADAL" clId="{300B36F9-80F8-4774-BF22-E9EE7612A98A}" dt="2020-11-26T01:21:21.303" v="539"/>
        <pc:sldMkLst>
          <pc:docMk/>
          <pc:sldMk cId="4250241227" sldId="2076136284"/>
        </pc:sldMkLst>
      </pc:sldChg>
      <pc:sldChg chg="add del">
        <pc:chgData name="David Torres (Pontoon Solutions)" userId="716316d1-0d2a-48b6-920b-b5bd9336c8ec" providerId="ADAL" clId="{300B36F9-80F8-4774-BF22-E9EE7612A98A}" dt="2020-11-26T01:21:36.204" v="541" actId="47"/>
        <pc:sldMkLst>
          <pc:docMk/>
          <pc:sldMk cId="2909473785" sldId="2076136285"/>
        </pc:sldMkLst>
      </pc:sldChg>
      <pc:sldMasterChg chg="del delSldLayout">
        <pc:chgData name="David Torres (Pontoon Solutions)" userId="716316d1-0d2a-48b6-920b-b5bd9336c8ec" providerId="ADAL" clId="{300B36F9-80F8-4774-BF22-E9EE7612A98A}" dt="2020-11-24T01:13:33.550" v="21" actId="2696"/>
        <pc:sldMasterMkLst>
          <pc:docMk/>
          <pc:sldMasterMk cId="2795061011" sldId="2147483660"/>
        </pc:sldMasterMkLst>
        <pc:sldLayoutChg chg="del">
          <pc:chgData name="David Torres (Pontoon Solutions)" userId="716316d1-0d2a-48b6-920b-b5bd9336c8ec" providerId="ADAL" clId="{300B36F9-80F8-4774-BF22-E9EE7612A98A}" dt="2020-11-24T01:13:33.329" v="0" actId="2696"/>
          <pc:sldLayoutMkLst>
            <pc:docMk/>
            <pc:sldMasterMk cId="2795061011" sldId="2147483660"/>
            <pc:sldLayoutMk cId="1820635883" sldId="2147483661"/>
          </pc:sldLayoutMkLst>
        </pc:sldLayoutChg>
        <pc:sldLayoutChg chg="del">
          <pc:chgData name="David Torres (Pontoon Solutions)" userId="716316d1-0d2a-48b6-920b-b5bd9336c8ec" providerId="ADAL" clId="{300B36F9-80F8-4774-BF22-E9EE7612A98A}" dt="2020-11-24T01:13:33.346" v="1" actId="2696"/>
          <pc:sldLayoutMkLst>
            <pc:docMk/>
            <pc:sldMasterMk cId="2795061011" sldId="2147483660"/>
            <pc:sldLayoutMk cId="1121767458" sldId="2147483662"/>
          </pc:sldLayoutMkLst>
        </pc:sldLayoutChg>
        <pc:sldLayoutChg chg="del">
          <pc:chgData name="David Torres (Pontoon Solutions)" userId="716316d1-0d2a-48b6-920b-b5bd9336c8ec" providerId="ADAL" clId="{300B36F9-80F8-4774-BF22-E9EE7612A98A}" dt="2020-11-24T01:13:33.362" v="2" actId="2696"/>
          <pc:sldLayoutMkLst>
            <pc:docMk/>
            <pc:sldMasterMk cId="2795061011" sldId="2147483660"/>
            <pc:sldLayoutMk cId="2308606465" sldId="2147483663"/>
          </pc:sldLayoutMkLst>
        </pc:sldLayoutChg>
        <pc:sldLayoutChg chg="del">
          <pc:chgData name="David Torres (Pontoon Solutions)" userId="716316d1-0d2a-48b6-920b-b5bd9336c8ec" providerId="ADAL" clId="{300B36F9-80F8-4774-BF22-E9EE7612A98A}" dt="2020-11-24T01:13:33.369" v="3" actId="2696"/>
          <pc:sldLayoutMkLst>
            <pc:docMk/>
            <pc:sldMasterMk cId="2795061011" sldId="2147483660"/>
            <pc:sldLayoutMk cId="2714286118" sldId="2147483664"/>
          </pc:sldLayoutMkLst>
        </pc:sldLayoutChg>
        <pc:sldLayoutChg chg="del">
          <pc:chgData name="David Torres (Pontoon Solutions)" userId="716316d1-0d2a-48b6-920b-b5bd9336c8ec" providerId="ADAL" clId="{300B36F9-80F8-4774-BF22-E9EE7612A98A}" dt="2020-11-24T01:13:33.385" v="4" actId="2696"/>
          <pc:sldLayoutMkLst>
            <pc:docMk/>
            <pc:sldMasterMk cId="2795061011" sldId="2147483660"/>
            <pc:sldLayoutMk cId="862142280" sldId="2147483665"/>
          </pc:sldLayoutMkLst>
        </pc:sldLayoutChg>
        <pc:sldLayoutChg chg="del">
          <pc:chgData name="David Torres (Pontoon Solutions)" userId="716316d1-0d2a-48b6-920b-b5bd9336c8ec" providerId="ADAL" clId="{300B36F9-80F8-4774-BF22-E9EE7612A98A}" dt="2020-11-24T01:13:33.390" v="5" actId="2696"/>
          <pc:sldLayoutMkLst>
            <pc:docMk/>
            <pc:sldMasterMk cId="2795061011" sldId="2147483660"/>
            <pc:sldLayoutMk cId="2137099215" sldId="2147483666"/>
          </pc:sldLayoutMkLst>
        </pc:sldLayoutChg>
        <pc:sldLayoutChg chg="del">
          <pc:chgData name="David Torres (Pontoon Solutions)" userId="716316d1-0d2a-48b6-920b-b5bd9336c8ec" providerId="ADAL" clId="{300B36F9-80F8-4774-BF22-E9EE7612A98A}" dt="2020-11-24T01:13:33.402" v="6" actId="2696"/>
          <pc:sldLayoutMkLst>
            <pc:docMk/>
            <pc:sldMasterMk cId="2795061011" sldId="2147483660"/>
            <pc:sldLayoutMk cId="2218471883" sldId="2147483667"/>
          </pc:sldLayoutMkLst>
        </pc:sldLayoutChg>
        <pc:sldLayoutChg chg="del">
          <pc:chgData name="David Torres (Pontoon Solutions)" userId="716316d1-0d2a-48b6-920b-b5bd9336c8ec" providerId="ADAL" clId="{300B36F9-80F8-4774-BF22-E9EE7612A98A}" dt="2020-11-24T01:13:33.418" v="7" actId="2696"/>
          <pc:sldLayoutMkLst>
            <pc:docMk/>
            <pc:sldMasterMk cId="2795061011" sldId="2147483660"/>
            <pc:sldLayoutMk cId="2249762296" sldId="2147483668"/>
          </pc:sldLayoutMkLst>
        </pc:sldLayoutChg>
        <pc:sldLayoutChg chg="del">
          <pc:chgData name="David Torres (Pontoon Solutions)" userId="716316d1-0d2a-48b6-920b-b5bd9336c8ec" providerId="ADAL" clId="{300B36F9-80F8-4774-BF22-E9EE7612A98A}" dt="2020-11-24T01:13:33.423" v="8" actId="2696"/>
          <pc:sldLayoutMkLst>
            <pc:docMk/>
            <pc:sldMasterMk cId="2795061011" sldId="2147483660"/>
            <pc:sldLayoutMk cId="825647072" sldId="2147483669"/>
          </pc:sldLayoutMkLst>
        </pc:sldLayoutChg>
        <pc:sldLayoutChg chg="del">
          <pc:chgData name="David Torres (Pontoon Solutions)" userId="716316d1-0d2a-48b6-920b-b5bd9336c8ec" providerId="ADAL" clId="{300B36F9-80F8-4774-BF22-E9EE7612A98A}" dt="2020-11-24T01:13:33.435" v="9" actId="2696"/>
          <pc:sldLayoutMkLst>
            <pc:docMk/>
            <pc:sldMasterMk cId="2795061011" sldId="2147483660"/>
            <pc:sldLayoutMk cId="2047787407" sldId="2147483670"/>
          </pc:sldLayoutMkLst>
        </pc:sldLayoutChg>
        <pc:sldLayoutChg chg="del">
          <pc:chgData name="David Torres (Pontoon Solutions)" userId="716316d1-0d2a-48b6-920b-b5bd9336c8ec" providerId="ADAL" clId="{300B36F9-80F8-4774-BF22-E9EE7612A98A}" dt="2020-11-24T01:13:33.439" v="10" actId="2696"/>
          <pc:sldLayoutMkLst>
            <pc:docMk/>
            <pc:sldMasterMk cId="2795061011" sldId="2147483660"/>
            <pc:sldLayoutMk cId="698354294" sldId="2147483671"/>
          </pc:sldLayoutMkLst>
        </pc:sldLayoutChg>
        <pc:sldLayoutChg chg="del">
          <pc:chgData name="David Torres (Pontoon Solutions)" userId="716316d1-0d2a-48b6-920b-b5bd9336c8ec" providerId="ADAL" clId="{300B36F9-80F8-4774-BF22-E9EE7612A98A}" dt="2020-11-24T01:13:33.452" v="11" actId="2696"/>
          <pc:sldLayoutMkLst>
            <pc:docMk/>
            <pc:sldMasterMk cId="2795061011" sldId="2147483660"/>
            <pc:sldLayoutMk cId="1961753885" sldId="2147483672"/>
          </pc:sldLayoutMkLst>
        </pc:sldLayoutChg>
        <pc:sldLayoutChg chg="del">
          <pc:chgData name="David Torres (Pontoon Solutions)" userId="716316d1-0d2a-48b6-920b-b5bd9336c8ec" providerId="ADAL" clId="{300B36F9-80F8-4774-BF22-E9EE7612A98A}" dt="2020-11-24T01:13:33.456" v="12" actId="2696"/>
          <pc:sldLayoutMkLst>
            <pc:docMk/>
            <pc:sldMasterMk cId="2795061011" sldId="2147483660"/>
            <pc:sldLayoutMk cId="4154068064" sldId="2147483673"/>
          </pc:sldLayoutMkLst>
        </pc:sldLayoutChg>
        <pc:sldLayoutChg chg="del">
          <pc:chgData name="David Torres (Pontoon Solutions)" userId="716316d1-0d2a-48b6-920b-b5bd9336c8ec" providerId="ADAL" clId="{300B36F9-80F8-4774-BF22-E9EE7612A98A}" dt="2020-11-24T01:13:33.468" v="13" actId="2696"/>
          <pc:sldLayoutMkLst>
            <pc:docMk/>
            <pc:sldMasterMk cId="2795061011" sldId="2147483660"/>
            <pc:sldLayoutMk cId="749936674" sldId="2147483674"/>
          </pc:sldLayoutMkLst>
        </pc:sldLayoutChg>
        <pc:sldLayoutChg chg="del">
          <pc:chgData name="David Torres (Pontoon Solutions)" userId="716316d1-0d2a-48b6-920b-b5bd9336c8ec" providerId="ADAL" clId="{300B36F9-80F8-4774-BF22-E9EE7612A98A}" dt="2020-11-24T01:13:33.472" v="14" actId="2696"/>
          <pc:sldLayoutMkLst>
            <pc:docMk/>
            <pc:sldMasterMk cId="2795061011" sldId="2147483660"/>
            <pc:sldLayoutMk cId="17765518" sldId="2147483675"/>
          </pc:sldLayoutMkLst>
        </pc:sldLayoutChg>
        <pc:sldLayoutChg chg="del">
          <pc:chgData name="David Torres (Pontoon Solutions)" userId="716316d1-0d2a-48b6-920b-b5bd9336c8ec" providerId="ADAL" clId="{300B36F9-80F8-4774-BF22-E9EE7612A98A}" dt="2020-11-24T01:13:33.485" v="15" actId="2696"/>
          <pc:sldLayoutMkLst>
            <pc:docMk/>
            <pc:sldMasterMk cId="2795061011" sldId="2147483660"/>
            <pc:sldLayoutMk cId="2496928042" sldId="2147483676"/>
          </pc:sldLayoutMkLst>
        </pc:sldLayoutChg>
        <pc:sldLayoutChg chg="del">
          <pc:chgData name="David Torres (Pontoon Solutions)" userId="716316d1-0d2a-48b6-920b-b5bd9336c8ec" providerId="ADAL" clId="{300B36F9-80F8-4774-BF22-E9EE7612A98A}" dt="2020-11-24T01:13:33.489" v="16" actId="2696"/>
          <pc:sldLayoutMkLst>
            <pc:docMk/>
            <pc:sldMasterMk cId="2795061011" sldId="2147483660"/>
            <pc:sldLayoutMk cId="3763093878" sldId="2147483677"/>
          </pc:sldLayoutMkLst>
        </pc:sldLayoutChg>
        <pc:sldLayoutChg chg="del">
          <pc:chgData name="David Torres (Pontoon Solutions)" userId="716316d1-0d2a-48b6-920b-b5bd9336c8ec" providerId="ADAL" clId="{300B36F9-80F8-4774-BF22-E9EE7612A98A}" dt="2020-11-24T01:13:33.493" v="17" actId="2696"/>
          <pc:sldLayoutMkLst>
            <pc:docMk/>
            <pc:sldMasterMk cId="2795061011" sldId="2147483660"/>
            <pc:sldLayoutMk cId="2385785666" sldId="2147483678"/>
          </pc:sldLayoutMkLst>
        </pc:sldLayoutChg>
        <pc:sldLayoutChg chg="del">
          <pc:chgData name="David Torres (Pontoon Solutions)" userId="716316d1-0d2a-48b6-920b-b5bd9336c8ec" providerId="ADAL" clId="{300B36F9-80F8-4774-BF22-E9EE7612A98A}" dt="2020-11-24T01:13:33.501" v="18" actId="2696"/>
          <pc:sldLayoutMkLst>
            <pc:docMk/>
            <pc:sldMasterMk cId="2795061011" sldId="2147483660"/>
            <pc:sldLayoutMk cId="237727665" sldId="2147483679"/>
          </pc:sldLayoutMkLst>
        </pc:sldLayoutChg>
        <pc:sldLayoutChg chg="del">
          <pc:chgData name="David Torres (Pontoon Solutions)" userId="716316d1-0d2a-48b6-920b-b5bd9336c8ec" providerId="ADAL" clId="{300B36F9-80F8-4774-BF22-E9EE7612A98A}" dt="2020-11-24T01:13:33.506" v="19" actId="2696"/>
          <pc:sldLayoutMkLst>
            <pc:docMk/>
            <pc:sldMasterMk cId="2795061011" sldId="2147483660"/>
            <pc:sldLayoutMk cId="2048473990" sldId="2147483680"/>
          </pc:sldLayoutMkLst>
        </pc:sldLayoutChg>
        <pc:sldLayoutChg chg="del">
          <pc:chgData name="David Torres (Pontoon Solutions)" userId="716316d1-0d2a-48b6-920b-b5bd9336c8ec" providerId="ADAL" clId="{300B36F9-80F8-4774-BF22-E9EE7612A98A}" dt="2020-11-24T01:13:33.535" v="20" actId="2696"/>
          <pc:sldLayoutMkLst>
            <pc:docMk/>
            <pc:sldMasterMk cId="2795061011" sldId="2147483660"/>
            <pc:sldLayoutMk cId="466096517" sldId="2147483681"/>
          </pc:sldLayoutMkLst>
        </pc:sldLayoutChg>
      </pc:sldMasterChg>
      <pc:sldMasterChg chg="del delSldLayout">
        <pc:chgData name="David Torres (Pontoon Solutions)" userId="716316d1-0d2a-48b6-920b-b5bd9336c8ec" providerId="ADAL" clId="{300B36F9-80F8-4774-BF22-E9EE7612A98A}" dt="2020-11-24T01:13:34.609" v="43" actId="2696"/>
        <pc:sldMasterMkLst>
          <pc:docMk/>
          <pc:sldMasterMk cId="1452039187" sldId="2147483694"/>
        </pc:sldMasterMkLst>
        <pc:sldLayoutChg chg="del">
          <pc:chgData name="David Torres (Pontoon Solutions)" userId="716316d1-0d2a-48b6-920b-b5bd9336c8ec" providerId="ADAL" clId="{300B36F9-80F8-4774-BF22-E9EE7612A98A}" dt="2020-11-24T01:13:34.453" v="22" actId="2696"/>
          <pc:sldLayoutMkLst>
            <pc:docMk/>
            <pc:sldMasterMk cId="1452039187" sldId="2147483694"/>
            <pc:sldLayoutMk cId="1180503739" sldId="2147483695"/>
          </pc:sldLayoutMkLst>
        </pc:sldLayoutChg>
        <pc:sldLayoutChg chg="del">
          <pc:chgData name="David Torres (Pontoon Solutions)" userId="716316d1-0d2a-48b6-920b-b5bd9336c8ec" providerId="ADAL" clId="{300B36F9-80F8-4774-BF22-E9EE7612A98A}" dt="2020-11-24T01:13:34.458" v="23" actId="2696"/>
          <pc:sldLayoutMkLst>
            <pc:docMk/>
            <pc:sldMasterMk cId="1452039187" sldId="2147483694"/>
            <pc:sldLayoutMk cId="2320295014" sldId="2147483696"/>
          </pc:sldLayoutMkLst>
        </pc:sldLayoutChg>
        <pc:sldLayoutChg chg="del">
          <pc:chgData name="David Torres (Pontoon Solutions)" userId="716316d1-0d2a-48b6-920b-b5bd9336c8ec" providerId="ADAL" clId="{300B36F9-80F8-4774-BF22-E9EE7612A98A}" dt="2020-11-24T01:13:34.462" v="24" actId="2696"/>
          <pc:sldLayoutMkLst>
            <pc:docMk/>
            <pc:sldMasterMk cId="1452039187" sldId="2147483694"/>
            <pc:sldLayoutMk cId="1273511836" sldId="2147483697"/>
          </pc:sldLayoutMkLst>
        </pc:sldLayoutChg>
        <pc:sldLayoutChg chg="del">
          <pc:chgData name="David Torres (Pontoon Solutions)" userId="716316d1-0d2a-48b6-920b-b5bd9336c8ec" providerId="ADAL" clId="{300B36F9-80F8-4774-BF22-E9EE7612A98A}" dt="2020-11-24T01:13:34.467" v="25" actId="2696"/>
          <pc:sldLayoutMkLst>
            <pc:docMk/>
            <pc:sldMasterMk cId="1452039187" sldId="2147483694"/>
            <pc:sldLayoutMk cId="2301374240" sldId="2147483698"/>
          </pc:sldLayoutMkLst>
        </pc:sldLayoutChg>
        <pc:sldLayoutChg chg="del">
          <pc:chgData name="David Torres (Pontoon Solutions)" userId="716316d1-0d2a-48b6-920b-b5bd9336c8ec" providerId="ADAL" clId="{300B36F9-80F8-4774-BF22-E9EE7612A98A}" dt="2020-11-24T01:13:34.471" v="26" actId="2696"/>
          <pc:sldLayoutMkLst>
            <pc:docMk/>
            <pc:sldMasterMk cId="1452039187" sldId="2147483694"/>
            <pc:sldLayoutMk cId="3036204653" sldId="2147483699"/>
          </pc:sldLayoutMkLst>
        </pc:sldLayoutChg>
        <pc:sldLayoutChg chg="del">
          <pc:chgData name="David Torres (Pontoon Solutions)" userId="716316d1-0d2a-48b6-920b-b5bd9336c8ec" providerId="ADAL" clId="{300B36F9-80F8-4774-BF22-E9EE7612A98A}" dt="2020-11-24T01:13:34.485" v="27" actId="2696"/>
          <pc:sldLayoutMkLst>
            <pc:docMk/>
            <pc:sldMasterMk cId="1452039187" sldId="2147483694"/>
            <pc:sldLayoutMk cId="3221517306" sldId="2147483700"/>
          </pc:sldLayoutMkLst>
        </pc:sldLayoutChg>
        <pc:sldLayoutChg chg="del">
          <pc:chgData name="David Torres (Pontoon Solutions)" userId="716316d1-0d2a-48b6-920b-b5bd9336c8ec" providerId="ADAL" clId="{300B36F9-80F8-4774-BF22-E9EE7612A98A}" dt="2020-11-24T01:13:34.489" v="28" actId="2696"/>
          <pc:sldLayoutMkLst>
            <pc:docMk/>
            <pc:sldMasterMk cId="1452039187" sldId="2147483694"/>
            <pc:sldLayoutMk cId="3398207092" sldId="2147483701"/>
          </pc:sldLayoutMkLst>
        </pc:sldLayoutChg>
        <pc:sldLayoutChg chg="del">
          <pc:chgData name="David Torres (Pontoon Solutions)" userId="716316d1-0d2a-48b6-920b-b5bd9336c8ec" providerId="ADAL" clId="{300B36F9-80F8-4774-BF22-E9EE7612A98A}" dt="2020-11-24T01:13:34.503" v="29" actId="2696"/>
          <pc:sldLayoutMkLst>
            <pc:docMk/>
            <pc:sldMasterMk cId="1452039187" sldId="2147483694"/>
            <pc:sldLayoutMk cId="3459784826" sldId="2147483702"/>
          </pc:sldLayoutMkLst>
        </pc:sldLayoutChg>
        <pc:sldLayoutChg chg="del">
          <pc:chgData name="David Torres (Pontoon Solutions)" userId="716316d1-0d2a-48b6-920b-b5bd9336c8ec" providerId="ADAL" clId="{300B36F9-80F8-4774-BF22-E9EE7612A98A}" dt="2020-11-24T01:13:34.507" v="30" actId="2696"/>
          <pc:sldLayoutMkLst>
            <pc:docMk/>
            <pc:sldMasterMk cId="1452039187" sldId="2147483694"/>
            <pc:sldLayoutMk cId="2115118321" sldId="2147483703"/>
          </pc:sldLayoutMkLst>
        </pc:sldLayoutChg>
        <pc:sldLayoutChg chg="del">
          <pc:chgData name="David Torres (Pontoon Solutions)" userId="716316d1-0d2a-48b6-920b-b5bd9336c8ec" providerId="ADAL" clId="{300B36F9-80F8-4774-BF22-E9EE7612A98A}" dt="2020-11-24T01:13:34.518" v="31" actId="2696"/>
          <pc:sldLayoutMkLst>
            <pc:docMk/>
            <pc:sldMasterMk cId="1452039187" sldId="2147483694"/>
            <pc:sldLayoutMk cId="2299562750" sldId="2147483704"/>
          </pc:sldLayoutMkLst>
        </pc:sldLayoutChg>
        <pc:sldLayoutChg chg="del">
          <pc:chgData name="David Torres (Pontoon Solutions)" userId="716316d1-0d2a-48b6-920b-b5bd9336c8ec" providerId="ADAL" clId="{300B36F9-80F8-4774-BF22-E9EE7612A98A}" dt="2020-11-24T01:13:34.522" v="32" actId="2696"/>
          <pc:sldLayoutMkLst>
            <pc:docMk/>
            <pc:sldMasterMk cId="1452039187" sldId="2147483694"/>
            <pc:sldLayoutMk cId="3048300966" sldId="2147483705"/>
          </pc:sldLayoutMkLst>
        </pc:sldLayoutChg>
        <pc:sldLayoutChg chg="del">
          <pc:chgData name="David Torres (Pontoon Solutions)" userId="716316d1-0d2a-48b6-920b-b5bd9336c8ec" providerId="ADAL" clId="{300B36F9-80F8-4774-BF22-E9EE7612A98A}" dt="2020-11-24T01:13:34.535" v="33" actId="2696"/>
          <pc:sldLayoutMkLst>
            <pc:docMk/>
            <pc:sldMasterMk cId="1452039187" sldId="2147483694"/>
            <pc:sldLayoutMk cId="2273885481" sldId="2147483706"/>
          </pc:sldLayoutMkLst>
        </pc:sldLayoutChg>
        <pc:sldLayoutChg chg="del">
          <pc:chgData name="David Torres (Pontoon Solutions)" userId="716316d1-0d2a-48b6-920b-b5bd9336c8ec" providerId="ADAL" clId="{300B36F9-80F8-4774-BF22-E9EE7612A98A}" dt="2020-11-24T01:13:34.539" v="34" actId="2696"/>
          <pc:sldLayoutMkLst>
            <pc:docMk/>
            <pc:sldMasterMk cId="1452039187" sldId="2147483694"/>
            <pc:sldLayoutMk cId="1732273231" sldId="2147483707"/>
          </pc:sldLayoutMkLst>
        </pc:sldLayoutChg>
        <pc:sldLayoutChg chg="del">
          <pc:chgData name="David Torres (Pontoon Solutions)" userId="716316d1-0d2a-48b6-920b-b5bd9336c8ec" providerId="ADAL" clId="{300B36F9-80F8-4774-BF22-E9EE7612A98A}" dt="2020-11-24T01:13:34.551" v="35" actId="2696"/>
          <pc:sldLayoutMkLst>
            <pc:docMk/>
            <pc:sldMasterMk cId="1452039187" sldId="2147483694"/>
            <pc:sldLayoutMk cId="496388396" sldId="2147483708"/>
          </pc:sldLayoutMkLst>
        </pc:sldLayoutChg>
        <pc:sldLayoutChg chg="del">
          <pc:chgData name="David Torres (Pontoon Solutions)" userId="716316d1-0d2a-48b6-920b-b5bd9336c8ec" providerId="ADAL" clId="{300B36F9-80F8-4774-BF22-E9EE7612A98A}" dt="2020-11-24T01:13:34.555" v="36" actId="2696"/>
          <pc:sldLayoutMkLst>
            <pc:docMk/>
            <pc:sldMasterMk cId="1452039187" sldId="2147483694"/>
            <pc:sldLayoutMk cId="2896739148" sldId="2147483709"/>
          </pc:sldLayoutMkLst>
        </pc:sldLayoutChg>
        <pc:sldLayoutChg chg="del">
          <pc:chgData name="David Torres (Pontoon Solutions)" userId="716316d1-0d2a-48b6-920b-b5bd9336c8ec" providerId="ADAL" clId="{300B36F9-80F8-4774-BF22-E9EE7612A98A}" dt="2020-11-24T01:13:34.569" v="37" actId="2696"/>
          <pc:sldLayoutMkLst>
            <pc:docMk/>
            <pc:sldMasterMk cId="1452039187" sldId="2147483694"/>
            <pc:sldLayoutMk cId="1218393179" sldId="2147483710"/>
          </pc:sldLayoutMkLst>
        </pc:sldLayoutChg>
        <pc:sldLayoutChg chg="del">
          <pc:chgData name="David Torres (Pontoon Solutions)" userId="716316d1-0d2a-48b6-920b-b5bd9336c8ec" providerId="ADAL" clId="{300B36F9-80F8-4774-BF22-E9EE7612A98A}" dt="2020-11-24T01:13:34.572" v="38" actId="2696"/>
          <pc:sldLayoutMkLst>
            <pc:docMk/>
            <pc:sldMasterMk cId="1452039187" sldId="2147483694"/>
            <pc:sldLayoutMk cId="3488885282" sldId="2147483711"/>
          </pc:sldLayoutMkLst>
        </pc:sldLayoutChg>
        <pc:sldLayoutChg chg="del">
          <pc:chgData name="David Torres (Pontoon Solutions)" userId="716316d1-0d2a-48b6-920b-b5bd9336c8ec" providerId="ADAL" clId="{300B36F9-80F8-4774-BF22-E9EE7612A98A}" dt="2020-11-24T01:13:34.576" v="39" actId="2696"/>
          <pc:sldLayoutMkLst>
            <pc:docMk/>
            <pc:sldMasterMk cId="1452039187" sldId="2147483694"/>
            <pc:sldLayoutMk cId="467131911" sldId="2147483712"/>
          </pc:sldLayoutMkLst>
        </pc:sldLayoutChg>
        <pc:sldLayoutChg chg="del">
          <pc:chgData name="David Torres (Pontoon Solutions)" userId="716316d1-0d2a-48b6-920b-b5bd9336c8ec" providerId="ADAL" clId="{300B36F9-80F8-4774-BF22-E9EE7612A98A}" dt="2020-11-24T01:13:34.585" v="40" actId="2696"/>
          <pc:sldLayoutMkLst>
            <pc:docMk/>
            <pc:sldMasterMk cId="1452039187" sldId="2147483694"/>
            <pc:sldLayoutMk cId="3423396231" sldId="2147483713"/>
          </pc:sldLayoutMkLst>
        </pc:sldLayoutChg>
        <pc:sldLayoutChg chg="del">
          <pc:chgData name="David Torres (Pontoon Solutions)" userId="716316d1-0d2a-48b6-920b-b5bd9336c8ec" providerId="ADAL" clId="{300B36F9-80F8-4774-BF22-E9EE7612A98A}" dt="2020-11-24T01:13:34.589" v="41" actId="2696"/>
          <pc:sldLayoutMkLst>
            <pc:docMk/>
            <pc:sldMasterMk cId="1452039187" sldId="2147483694"/>
            <pc:sldLayoutMk cId="213725875" sldId="2147483714"/>
          </pc:sldLayoutMkLst>
        </pc:sldLayoutChg>
        <pc:sldLayoutChg chg="del">
          <pc:chgData name="David Torres (Pontoon Solutions)" userId="716316d1-0d2a-48b6-920b-b5bd9336c8ec" providerId="ADAL" clId="{300B36F9-80F8-4774-BF22-E9EE7612A98A}" dt="2020-11-24T01:13:34.601" v="42" actId="2696"/>
          <pc:sldLayoutMkLst>
            <pc:docMk/>
            <pc:sldMasterMk cId="1452039187" sldId="2147483694"/>
            <pc:sldLayoutMk cId="2029084791" sldId="2147483715"/>
          </pc:sldLayoutMkLst>
        </pc:sldLayoutChg>
      </pc:sldMasterChg>
      <pc:sldMasterChg chg="del delSldLayout">
        <pc:chgData name="David Torres (Pontoon Solutions)" userId="716316d1-0d2a-48b6-920b-b5bd9336c8ec" providerId="ADAL" clId="{300B36F9-80F8-4774-BF22-E9EE7612A98A}" dt="2020-11-24T01:13:35.620" v="72" actId="2696"/>
        <pc:sldMasterMkLst>
          <pc:docMk/>
          <pc:sldMasterMk cId="892617439" sldId="2147483717"/>
        </pc:sldMasterMkLst>
        <pc:sldLayoutChg chg="del">
          <pc:chgData name="David Torres (Pontoon Solutions)" userId="716316d1-0d2a-48b6-920b-b5bd9336c8ec" providerId="ADAL" clId="{300B36F9-80F8-4774-BF22-E9EE7612A98A}" dt="2020-11-24T01:13:35.457" v="44" actId="2696"/>
          <pc:sldLayoutMkLst>
            <pc:docMk/>
            <pc:sldMasterMk cId="892617439" sldId="2147483717"/>
            <pc:sldLayoutMk cId="968844157" sldId="2147483718"/>
          </pc:sldLayoutMkLst>
        </pc:sldLayoutChg>
        <pc:sldLayoutChg chg="del">
          <pc:chgData name="David Torres (Pontoon Solutions)" userId="716316d1-0d2a-48b6-920b-b5bd9336c8ec" providerId="ADAL" clId="{300B36F9-80F8-4774-BF22-E9EE7612A98A}" dt="2020-11-24T01:13:35.464" v="45" actId="2696"/>
          <pc:sldLayoutMkLst>
            <pc:docMk/>
            <pc:sldMasterMk cId="892617439" sldId="2147483717"/>
            <pc:sldLayoutMk cId="1367617703" sldId="2147483719"/>
          </pc:sldLayoutMkLst>
        </pc:sldLayoutChg>
        <pc:sldLayoutChg chg="del">
          <pc:chgData name="David Torres (Pontoon Solutions)" userId="716316d1-0d2a-48b6-920b-b5bd9336c8ec" providerId="ADAL" clId="{300B36F9-80F8-4774-BF22-E9EE7612A98A}" dt="2020-11-24T01:13:35.471" v="46" actId="2696"/>
          <pc:sldLayoutMkLst>
            <pc:docMk/>
            <pc:sldMasterMk cId="892617439" sldId="2147483717"/>
            <pc:sldLayoutMk cId="1732446652" sldId="2147483720"/>
          </pc:sldLayoutMkLst>
        </pc:sldLayoutChg>
        <pc:sldLayoutChg chg="del">
          <pc:chgData name="David Torres (Pontoon Solutions)" userId="716316d1-0d2a-48b6-920b-b5bd9336c8ec" providerId="ADAL" clId="{300B36F9-80F8-4774-BF22-E9EE7612A98A}" dt="2020-11-24T01:13:35.485" v="47" actId="2696"/>
          <pc:sldLayoutMkLst>
            <pc:docMk/>
            <pc:sldMasterMk cId="892617439" sldId="2147483717"/>
            <pc:sldLayoutMk cId="3640811761" sldId="2147483721"/>
          </pc:sldLayoutMkLst>
        </pc:sldLayoutChg>
        <pc:sldLayoutChg chg="del">
          <pc:chgData name="David Torres (Pontoon Solutions)" userId="716316d1-0d2a-48b6-920b-b5bd9336c8ec" providerId="ADAL" clId="{300B36F9-80F8-4774-BF22-E9EE7612A98A}" dt="2020-11-24T01:13:35.488" v="48" actId="2696"/>
          <pc:sldLayoutMkLst>
            <pc:docMk/>
            <pc:sldMasterMk cId="892617439" sldId="2147483717"/>
            <pc:sldLayoutMk cId="1573757749" sldId="2147483722"/>
          </pc:sldLayoutMkLst>
        </pc:sldLayoutChg>
        <pc:sldLayoutChg chg="del">
          <pc:chgData name="David Torres (Pontoon Solutions)" userId="716316d1-0d2a-48b6-920b-b5bd9336c8ec" providerId="ADAL" clId="{300B36F9-80F8-4774-BF22-E9EE7612A98A}" dt="2020-11-24T01:13:35.501" v="49" actId="2696"/>
          <pc:sldLayoutMkLst>
            <pc:docMk/>
            <pc:sldMasterMk cId="892617439" sldId="2147483717"/>
            <pc:sldLayoutMk cId="3969512187" sldId="2147483723"/>
          </pc:sldLayoutMkLst>
        </pc:sldLayoutChg>
        <pc:sldLayoutChg chg="del">
          <pc:chgData name="David Torres (Pontoon Solutions)" userId="716316d1-0d2a-48b6-920b-b5bd9336c8ec" providerId="ADAL" clId="{300B36F9-80F8-4774-BF22-E9EE7612A98A}" dt="2020-11-24T01:13:35.506" v="50" actId="2696"/>
          <pc:sldLayoutMkLst>
            <pc:docMk/>
            <pc:sldMasterMk cId="892617439" sldId="2147483717"/>
            <pc:sldLayoutMk cId="1666157062" sldId="2147483724"/>
          </pc:sldLayoutMkLst>
        </pc:sldLayoutChg>
        <pc:sldLayoutChg chg="del">
          <pc:chgData name="David Torres (Pontoon Solutions)" userId="716316d1-0d2a-48b6-920b-b5bd9336c8ec" providerId="ADAL" clId="{300B36F9-80F8-4774-BF22-E9EE7612A98A}" dt="2020-11-24T01:13:35.518" v="51" actId="2696"/>
          <pc:sldLayoutMkLst>
            <pc:docMk/>
            <pc:sldMasterMk cId="892617439" sldId="2147483717"/>
            <pc:sldLayoutMk cId="412803624" sldId="2147483725"/>
          </pc:sldLayoutMkLst>
        </pc:sldLayoutChg>
        <pc:sldLayoutChg chg="del">
          <pc:chgData name="David Torres (Pontoon Solutions)" userId="716316d1-0d2a-48b6-920b-b5bd9336c8ec" providerId="ADAL" clId="{300B36F9-80F8-4774-BF22-E9EE7612A98A}" dt="2020-11-24T01:13:35.522" v="52" actId="2696"/>
          <pc:sldLayoutMkLst>
            <pc:docMk/>
            <pc:sldMasterMk cId="892617439" sldId="2147483717"/>
            <pc:sldLayoutMk cId="2621922260" sldId="2147483726"/>
          </pc:sldLayoutMkLst>
        </pc:sldLayoutChg>
        <pc:sldLayoutChg chg="del">
          <pc:chgData name="David Torres (Pontoon Solutions)" userId="716316d1-0d2a-48b6-920b-b5bd9336c8ec" providerId="ADAL" clId="{300B36F9-80F8-4774-BF22-E9EE7612A98A}" dt="2020-11-24T01:13:35.534" v="53" actId="2696"/>
          <pc:sldLayoutMkLst>
            <pc:docMk/>
            <pc:sldMasterMk cId="892617439" sldId="2147483717"/>
            <pc:sldLayoutMk cId="2807492551" sldId="2147483727"/>
          </pc:sldLayoutMkLst>
        </pc:sldLayoutChg>
        <pc:sldLayoutChg chg="del">
          <pc:chgData name="David Torres (Pontoon Solutions)" userId="716316d1-0d2a-48b6-920b-b5bd9336c8ec" providerId="ADAL" clId="{300B36F9-80F8-4774-BF22-E9EE7612A98A}" dt="2020-11-24T01:13:35.538" v="54" actId="2696"/>
          <pc:sldLayoutMkLst>
            <pc:docMk/>
            <pc:sldMasterMk cId="892617439" sldId="2147483717"/>
            <pc:sldLayoutMk cId="55072174" sldId="2147483728"/>
          </pc:sldLayoutMkLst>
        </pc:sldLayoutChg>
        <pc:sldLayoutChg chg="del">
          <pc:chgData name="David Torres (Pontoon Solutions)" userId="716316d1-0d2a-48b6-920b-b5bd9336c8ec" providerId="ADAL" clId="{300B36F9-80F8-4774-BF22-E9EE7612A98A}" dt="2020-11-24T01:13:35.541" v="55" actId="2696"/>
          <pc:sldLayoutMkLst>
            <pc:docMk/>
            <pc:sldMasterMk cId="892617439" sldId="2147483717"/>
            <pc:sldLayoutMk cId="3471675039" sldId="2147483729"/>
          </pc:sldLayoutMkLst>
        </pc:sldLayoutChg>
        <pc:sldLayoutChg chg="del">
          <pc:chgData name="David Torres (Pontoon Solutions)" userId="716316d1-0d2a-48b6-920b-b5bd9336c8ec" providerId="ADAL" clId="{300B36F9-80F8-4774-BF22-E9EE7612A98A}" dt="2020-11-24T01:13:35.544" v="56" actId="2696"/>
          <pc:sldLayoutMkLst>
            <pc:docMk/>
            <pc:sldMasterMk cId="892617439" sldId="2147483717"/>
            <pc:sldLayoutMk cId="3691804600" sldId="2147483730"/>
          </pc:sldLayoutMkLst>
        </pc:sldLayoutChg>
        <pc:sldLayoutChg chg="del">
          <pc:chgData name="David Torres (Pontoon Solutions)" userId="716316d1-0d2a-48b6-920b-b5bd9336c8ec" providerId="ADAL" clId="{300B36F9-80F8-4774-BF22-E9EE7612A98A}" dt="2020-11-24T01:13:35.547" v="57" actId="2696"/>
          <pc:sldLayoutMkLst>
            <pc:docMk/>
            <pc:sldMasterMk cId="892617439" sldId="2147483717"/>
            <pc:sldLayoutMk cId="198796380" sldId="2147483731"/>
          </pc:sldLayoutMkLst>
        </pc:sldLayoutChg>
        <pc:sldLayoutChg chg="del">
          <pc:chgData name="David Torres (Pontoon Solutions)" userId="716316d1-0d2a-48b6-920b-b5bd9336c8ec" providerId="ADAL" clId="{300B36F9-80F8-4774-BF22-E9EE7612A98A}" dt="2020-11-24T01:13:35.551" v="58" actId="2696"/>
          <pc:sldLayoutMkLst>
            <pc:docMk/>
            <pc:sldMasterMk cId="892617439" sldId="2147483717"/>
            <pc:sldLayoutMk cId="1578786416" sldId="2147483732"/>
          </pc:sldLayoutMkLst>
        </pc:sldLayoutChg>
        <pc:sldLayoutChg chg="del">
          <pc:chgData name="David Torres (Pontoon Solutions)" userId="716316d1-0d2a-48b6-920b-b5bd9336c8ec" providerId="ADAL" clId="{300B36F9-80F8-4774-BF22-E9EE7612A98A}" dt="2020-11-24T01:13:35.554" v="59" actId="2696"/>
          <pc:sldLayoutMkLst>
            <pc:docMk/>
            <pc:sldMasterMk cId="892617439" sldId="2147483717"/>
            <pc:sldLayoutMk cId="1098315391" sldId="2147483733"/>
          </pc:sldLayoutMkLst>
        </pc:sldLayoutChg>
        <pc:sldLayoutChg chg="del">
          <pc:chgData name="David Torres (Pontoon Solutions)" userId="716316d1-0d2a-48b6-920b-b5bd9336c8ec" providerId="ADAL" clId="{300B36F9-80F8-4774-BF22-E9EE7612A98A}" dt="2020-11-24T01:13:35.557" v="60" actId="2696"/>
          <pc:sldLayoutMkLst>
            <pc:docMk/>
            <pc:sldMasterMk cId="892617439" sldId="2147483717"/>
            <pc:sldLayoutMk cId="1234254525" sldId="2147483734"/>
          </pc:sldLayoutMkLst>
        </pc:sldLayoutChg>
        <pc:sldLayoutChg chg="del">
          <pc:chgData name="David Torres (Pontoon Solutions)" userId="716316d1-0d2a-48b6-920b-b5bd9336c8ec" providerId="ADAL" clId="{300B36F9-80F8-4774-BF22-E9EE7612A98A}" dt="2020-11-24T01:13:35.560" v="61" actId="2696"/>
          <pc:sldLayoutMkLst>
            <pc:docMk/>
            <pc:sldMasterMk cId="892617439" sldId="2147483717"/>
            <pc:sldLayoutMk cId="2313304271" sldId="2147483735"/>
          </pc:sldLayoutMkLst>
        </pc:sldLayoutChg>
        <pc:sldLayoutChg chg="del">
          <pc:chgData name="David Torres (Pontoon Solutions)" userId="716316d1-0d2a-48b6-920b-b5bd9336c8ec" providerId="ADAL" clId="{300B36F9-80F8-4774-BF22-E9EE7612A98A}" dt="2020-11-24T01:13:35.564" v="62" actId="2696"/>
          <pc:sldLayoutMkLst>
            <pc:docMk/>
            <pc:sldMasterMk cId="892617439" sldId="2147483717"/>
            <pc:sldLayoutMk cId="1084762254" sldId="2147483736"/>
          </pc:sldLayoutMkLst>
        </pc:sldLayoutChg>
        <pc:sldLayoutChg chg="del">
          <pc:chgData name="David Torres (Pontoon Solutions)" userId="716316d1-0d2a-48b6-920b-b5bd9336c8ec" providerId="ADAL" clId="{300B36F9-80F8-4774-BF22-E9EE7612A98A}" dt="2020-11-24T01:13:35.568" v="63" actId="2696"/>
          <pc:sldLayoutMkLst>
            <pc:docMk/>
            <pc:sldMasterMk cId="892617439" sldId="2147483717"/>
            <pc:sldLayoutMk cId="3957970701" sldId="2147483737"/>
          </pc:sldLayoutMkLst>
        </pc:sldLayoutChg>
        <pc:sldLayoutChg chg="del">
          <pc:chgData name="David Torres (Pontoon Solutions)" userId="716316d1-0d2a-48b6-920b-b5bd9336c8ec" providerId="ADAL" clId="{300B36F9-80F8-4774-BF22-E9EE7612A98A}" dt="2020-11-24T01:13:35.571" v="64" actId="2696"/>
          <pc:sldLayoutMkLst>
            <pc:docMk/>
            <pc:sldMasterMk cId="892617439" sldId="2147483717"/>
            <pc:sldLayoutMk cId="1733575461" sldId="2147483738"/>
          </pc:sldLayoutMkLst>
        </pc:sldLayoutChg>
        <pc:sldLayoutChg chg="del">
          <pc:chgData name="David Torres (Pontoon Solutions)" userId="716316d1-0d2a-48b6-920b-b5bd9336c8ec" providerId="ADAL" clId="{300B36F9-80F8-4774-BF22-E9EE7612A98A}" dt="2020-11-24T01:13:35.574" v="65" actId="2696"/>
          <pc:sldLayoutMkLst>
            <pc:docMk/>
            <pc:sldMasterMk cId="892617439" sldId="2147483717"/>
            <pc:sldLayoutMk cId="226537717" sldId="2147483739"/>
          </pc:sldLayoutMkLst>
        </pc:sldLayoutChg>
        <pc:sldLayoutChg chg="del">
          <pc:chgData name="David Torres (Pontoon Solutions)" userId="716316d1-0d2a-48b6-920b-b5bd9336c8ec" providerId="ADAL" clId="{300B36F9-80F8-4774-BF22-E9EE7612A98A}" dt="2020-11-24T01:13:35.577" v="66" actId="2696"/>
          <pc:sldLayoutMkLst>
            <pc:docMk/>
            <pc:sldMasterMk cId="892617439" sldId="2147483717"/>
            <pc:sldLayoutMk cId="603789428" sldId="2147483740"/>
          </pc:sldLayoutMkLst>
        </pc:sldLayoutChg>
        <pc:sldLayoutChg chg="del">
          <pc:chgData name="David Torres (Pontoon Solutions)" userId="716316d1-0d2a-48b6-920b-b5bd9336c8ec" providerId="ADAL" clId="{300B36F9-80F8-4774-BF22-E9EE7612A98A}" dt="2020-11-24T01:13:35.580" v="67" actId="2696"/>
          <pc:sldLayoutMkLst>
            <pc:docMk/>
            <pc:sldMasterMk cId="892617439" sldId="2147483717"/>
            <pc:sldLayoutMk cId="3417956910" sldId="2147483741"/>
          </pc:sldLayoutMkLst>
        </pc:sldLayoutChg>
        <pc:sldLayoutChg chg="del">
          <pc:chgData name="David Torres (Pontoon Solutions)" userId="716316d1-0d2a-48b6-920b-b5bd9336c8ec" providerId="ADAL" clId="{300B36F9-80F8-4774-BF22-E9EE7612A98A}" dt="2020-11-24T01:13:35.583" v="68" actId="2696"/>
          <pc:sldLayoutMkLst>
            <pc:docMk/>
            <pc:sldMasterMk cId="892617439" sldId="2147483717"/>
            <pc:sldLayoutMk cId="2379544238" sldId="2147483742"/>
          </pc:sldLayoutMkLst>
        </pc:sldLayoutChg>
        <pc:sldLayoutChg chg="del">
          <pc:chgData name="David Torres (Pontoon Solutions)" userId="716316d1-0d2a-48b6-920b-b5bd9336c8ec" providerId="ADAL" clId="{300B36F9-80F8-4774-BF22-E9EE7612A98A}" dt="2020-11-24T01:13:35.587" v="69" actId="2696"/>
          <pc:sldLayoutMkLst>
            <pc:docMk/>
            <pc:sldMasterMk cId="892617439" sldId="2147483717"/>
            <pc:sldLayoutMk cId="1641112859" sldId="2147483743"/>
          </pc:sldLayoutMkLst>
        </pc:sldLayoutChg>
        <pc:sldLayoutChg chg="del">
          <pc:chgData name="David Torres (Pontoon Solutions)" userId="716316d1-0d2a-48b6-920b-b5bd9336c8ec" providerId="ADAL" clId="{300B36F9-80F8-4774-BF22-E9EE7612A98A}" dt="2020-11-24T01:13:35.591" v="70" actId="2696"/>
          <pc:sldLayoutMkLst>
            <pc:docMk/>
            <pc:sldMasterMk cId="892617439" sldId="2147483717"/>
            <pc:sldLayoutMk cId="2704796322" sldId="2147483744"/>
          </pc:sldLayoutMkLst>
        </pc:sldLayoutChg>
        <pc:sldLayoutChg chg="del">
          <pc:chgData name="David Torres (Pontoon Solutions)" userId="716316d1-0d2a-48b6-920b-b5bd9336c8ec" providerId="ADAL" clId="{300B36F9-80F8-4774-BF22-E9EE7612A98A}" dt="2020-11-24T01:13:35.612" v="71" actId="2696"/>
          <pc:sldLayoutMkLst>
            <pc:docMk/>
            <pc:sldMasterMk cId="892617439" sldId="2147483717"/>
            <pc:sldLayoutMk cId="3775474534" sldId="2147483745"/>
          </pc:sldLayoutMkLst>
        </pc:sldLayoutChg>
      </pc:sldMasterChg>
      <pc:sldMasterChg chg="del delSldLayout">
        <pc:chgData name="David Torres (Pontoon Solutions)" userId="716316d1-0d2a-48b6-920b-b5bd9336c8ec" providerId="ADAL" clId="{300B36F9-80F8-4774-BF22-E9EE7612A98A}" dt="2020-11-24T01:13:36.485" v="75" actId="2696"/>
        <pc:sldMasterMkLst>
          <pc:docMk/>
          <pc:sldMasterMk cId="3530982829" sldId="2147483784"/>
        </pc:sldMasterMkLst>
        <pc:sldLayoutChg chg="del">
          <pc:chgData name="David Torres (Pontoon Solutions)" userId="716316d1-0d2a-48b6-920b-b5bd9336c8ec" providerId="ADAL" clId="{300B36F9-80F8-4774-BF22-E9EE7612A98A}" dt="2020-11-24T01:13:36.476" v="73" actId="2696"/>
          <pc:sldLayoutMkLst>
            <pc:docMk/>
            <pc:sldMasterMk cId="3530982829" sldId="2147483784"/>
            <pc:sldLayoutMk cId="3924586144" sldId="2147483785"/>
          </pc:sldLayoutMkLst>
        </pc:sldLayoutChg>
        <pc:sldLayoutChg chg="del">
          <pc:chgData name="David Torres (Pontoon Solutions)" userId="716316d1-0d2a-48b6-920b-b5bd9336c8ec" providerId="ADAL" clId="{300B36F9-80F8-4774-BF22-E9EE7612A98A}" dt="2020-11-24T01:13:36.480" v="74" actId="2696"/>
          <pc:sldLayoutMkLst>
            <pc:docMk/>
            <pc:sldMasterMk cId="3530982829" sldId="2147483784"/>
            <pc:sldLayoutMk cId="2017248099" sldId="2147483786"/>
          </pc:sldLayoutMkLst>
        </pc:sldLayoutChg>
      </pc:sldMasterChg>
      <pc:sldMasterChg chg="del delSldLayout">
        <pc:chgData name="David Torres (Pontoon Solutions)" userId="716316d1-0d2a-48b6-920b-b5bd9336c8ec" providerId="ADAL" clId="{300B36F9-80F8-4774-BF22-E9EE7612A98A}" dt="2020-11-24T01:13:37.418" v="78" actId="2696"/>
        <pc:sldMasterMkLst>
          <pc:docMk/>
          <pc:sldMasterMk cId="4098229716" sldId="2147483788"/>
        </pc:sldMasterMkLst>
        <pc:sldLayoutChg chg="del">
          <pc:chgData name="David Torres (Pontoon Solutions)" userId="716316d1-0d2a-48b6-920b-b5bd9336c8ec" providerId="ADAL" clId="{300B36F9-80F8-4774-BF22-E9EE7612A98A}" dt="2020-11-24T01:13:37.403" v="76" actId="2696"/>
          <pc:sldLayoutMkLst>
            <pc:docMk/>
            <pc:sldMasterMk cId="4098229716" sldId="2147483788"/>
            <pc:sldLayoutMk cId="245185487" sldId="2147483789"/>
          </pc:sldLayoutMkLst>
        </pc:sldLayoutChg>
        <pc:sldLayoutChg chg="del">
          <pc:chgData name="David Torres (Pontoon Solutions)" userId="716316d1-0d2a-48b6-920b-b5bd9336c8ec" providerId="ADAL" clId="{300B36F9-80F8-4774-BF22-E9EE7612A98A}" dt="2020-11-24T01:13:37.406" v="77" actId="2696"/>
          <pc:sldLayoutMkLst>
            <pc:docMk/>
            <pc:sldMasterMk cId="4098229716" sldId="2147483788"/>
            <pc:sldLayoutMk cId="3741311260" sldId="2147483790"/>
          </pc:sldLayoutMkLst>
        </pc:sldLayoutChg>
      </pc:sldMasterChg>
      <pc:sldMasterChg chg="del delSldLayout">
        <pc:chgData name="David Torres (Pontoon Solutions)" userId="716316d1-0d2a-48b6-920b-b5bd9336c8ec" providerId="ADAL" clId="{300B36F9-80F8-4774-BF22-E9EE7612A98A}" dt="2020-11-24T01:13:38.393" v="102" actId="2696"/>
        <pc:sldMasterMkLst>
          <pc:docMk/>
          <pc:sldMasterMk cId="3721583642" sldId="2147483792"/>
        </pc:sldMasterMkLst>
        <pc:sldLayoutChg chg="del">
          <pc:chgData name="David Torres (Pontoon Solutions)" userId="716316d1-0d2a-48b6-920b-b5bd9336c8ec" providerId="ADAL" clId="{300B36F9-80F8-4774-BF22-E9EE7612A98A}" dt="2020-11-24T01:13:38.295" v="79" actId="2696"/>
          <pc:sldLayoutMkLst>
            <pc:docMk/>
            <pc:sldMasterMk cId="3721583642" sldId="2147483792"/>
            <pc:sldLayoutMk cId="381770832" sldId="2147483793"/>
          </pc:sldLayoutMkLst>
        </pc:sldLayoutChg>
        <pc:sldLayoutChg chg="del">
          <pc:chgData name="David Torres (Pontoon Solutions)" userId="716316d1-0d2a-48b6-920b-b5bd9336c8ec" providerId="ADAL" clId="{300B36F9-80F8-4774-BF22-E9EE7612A98A}" dt="2020-11-24T01:13:38.299" v="80" actId="2696"/>
          <pc:sldLayoutMkLst>
            <pc:docMk/>
            <pc:sldMasterMk cId="3721583642" sldId="2147483792"/>
            <pc:sldLayoutMk cId="588798447" sldId="2147483794"/>
          </pc:sldLayoutMkLst>
        </pc:sldLayoutChg>
        <pc:sldLayoutChg chg="del">
          <pc:chgData name="David Torres (Pontoon Solutions)" userId="716316d1-0d2a-48b6-920b-b5bd9336c8ec" providerId="ADAL" clId="{300B36F9-80F8-4774-BF22-E9EE7612A98A}" dt="2020-11-24T01:13:38.303" v="81" actId="2696"/>
          <pc:sldLayoutMkLst>
            <pc:docMk/>
            <pc:sldMasterMk cId="3721583642" sldId="2147483792"/>
            <pc:sldLayoutMk cId="3445358946" sldId="2147483795"/>
          </pc:sldLayoutMkLst>
        </pc:sldLayoutChg>
        <pc:sldLayoutChg chg="del">
          <pc:chgData name="David Torres (Pontoon Solutions)" userId="716316d1-0d2a-48b6-920b-b5bd9336c8ec" providerId="ADAL" clId="{300B36F9-80F8-4774-BF22-E9EE7612A98A}" dt="2020-11-24T01:13:38.317" v="82" actId="2696"/>
          <pc:sldLayoutMkLst>
            <pc:docMk/>
            <pc:sldMasterMk cId="3721583642" sldId="2147483792"/>
            <pc:sldLayoutMk cId="3828868882" sldId="2147483796"/>
          </pc:sldLayoutMkLst>
        </pc:sldLayoutChg>
        <pc:sldLayoutChg chg="del">
          <pc:chgData name="David Torres (Pontoon Solutions)" userId="716316d1-0d2a-48b6-920b-b5bd9336c8ec" providerId="ADAL" clId="{300B36F9-80F8-4774-BF22-E9EE7612A98A}" dt="2020-11-24T01:13:38.321" v="83" actId="2696"/>
          <pc:sldLayoutMkLst>
            <pc:docMk/>
            <pc:sldMasterMk cId="3721583642" sldId="2147483792"/>
            <pc:sldLayoutMk cId="1441174988" sldId="2147483797"/>
          </pc:sldLayoutMkLst>
        </pc:sldLayoutChg>
        <pc:sldLayoutChg chg="del">
          <pc:chgData name="David Torres (Pontoon Solutions)" userId="716316d1-0d2a-48b6-920b-b5bd9336c8ec" providerId="ADAL" clId="{300B36F9-80F8-4774-BF22-E9EE7612A98A}" dt="2020-11-24T01:13:38.334" v="84" actId="2696"/>
          <pc:sldLayoutMkLst>
            <pc:docMk/>
            <pc:sldMasterMk cId="3721583642" sldId="2147483792"/>
            <pc:sldLayoutMk cId="2203390707" sldId="2147483798"/>
          </pc:sldLayoutMkLst>
        </pc:sldLayoutChg>
        <pc:sldLayoutChg chg="del">
          <pc:chgData name="David Torres (Pontoon Solutions)" userId="716316d1-0d2a-48b6-920b-b5bd9336c8ec" providerId="ADAL" clId="{300B36F9-80F8-4774-BF22-E9EE7612A98A}" dt="2020-11-24T01:13:38.337" v="85" actId="2696"/>
          <pc:sldLayoutMkLst>
            <pc:docMk/>
            <pc:sldMasterMk cId="3721583642" sldId="2147483792"/>
            <pc:sldLayoutMk cId="1943295961" sldId="2147483799"/>
          </pc:sldLayoutMkLst>
        </pc:sldLayoutChg>
        <pc:sldLayoutChg chg="del">
          <pc:chgData name="David Torres (Pontoon Solutions)" userId="716316d1-0d2a-48b6-920b-b5bd9336c8ec" providerId="ADAL" clId="{300B36F9-80F8-4774-BF22-E9EE7612A98A}" dt="2020-11-24T01:13:38.339" v="86" actId="2696"/>
          <pc:sldLayoutMkLst>
            <pc:docMk/>
            <pc:sldMasterMk cId="3721583642" sldId="2147483792"/>
            <pc:sldLayoutMk cId="610442840" sldId="2147483800"/>
          </pc:sldLayoutMkLst>
        </pc:sldLayoutChg>
        <pc:sldLayoutChg chg="del">
          <pc:chgData name="David Torres (Pontoon Solutions)" userId="716316d1-0d2a-48b6-920b-b5bd9336c8ec" providerId="ADAL" clId="{300B36F9-80F8-4774-BF22-E9EE7612A98A}" dt="2020-11-24T01:13:38.342" v="87" actId="2696"/>
          <pc:sldLayoutMkLst>
            <pc:docMk/>
            <pc:sldMasterMk cId="3721583642" sldId="2147483792"/>
            <pc:sldLayoutMk cId="2638627362" sldId="2147483801"/>
          </pc:sldLayoutMkLst>
        </pc:sldLayoutChg>
        <pc:sldLayoutChg chg="del">
          <pc:chgData name="David Torres (Pontoon Solutions)" userId="716316d1-0d2a-48b6-920b-b5bd9336c8ec" providerId="ADAL" clId="{300B36F9-80F8-4774-BF22-E9EE7612A98A}" dt="2020-11-24T01:13:38.344" v="88" actId="2696"/>
          <pc:sldLayoutMkLst>
            <pc:docMk/>
            <pc:sldMasterMk cId="3721583642" sldId="2147483792"/>
            <pc:sldLayoutMk cId="3122942869" sldId="2147483802"/>
          </pc:sldLayoutMkLst>
        </pc:sldLayoutChg>
        <pc:sldLayoutChg chg="del">
          <pc:chgData name="David Torres (Pontoon Solutions)" userId="716316d1-0d2a-48b6-920b-b5bd9336c8ec" providerId="ADAL" clId="{300B36F9-80F8-4774-BF22-E9EE7612A98A}" dt="2020-11-24T01:13:38.350" v="89" actId="2696"/>
          <pc:sldLayoutMkLst>
            <pc:docMk/>
            <pc:sldMasterMk cId="3721583642" sldId="2147483792"/>
            <pc:sldLayoutMk cId="1388291845" sldId="2147483803"/>
          </pc:sldLayoutMkLst>
        </pc:sldLayoutChg>
        <pc:sldLayoutChg chg="del">
          <pc:chgData name="David Torres (Pontoon Solutions)" userId="716316d1-0d2a-48b6-920b-b5bd9336c8ec" providerId="ADAL" clId="{300B36F9-80F8-4774-BF22-E9EE7612A98A}" dt="2020-11-24T01:13:38.353" v="90" actId="2696"/>
          <pc:sldLayoutMkLst>
            <pc:docMk/>
            <pc:sldMasterMk cId="3721583642" sldId="2147483792"/>
            <pc:sldLayoutMk cId="1262249032" sldId="2147483804"/>
          </pc:sldLayoutMkLst>
        </pc:sldLayoutChg>
        <pc:sldLayoutChg chg="del">
          <pc:chgData name="David Torres (Pontoon Solutions)" userId="716316d1-0d2a-48b6-920b-b5bd9336c8ec" providerId="ADAL" clId="{300B36F9-80F8-4774-BF22-E9EE7612A98A}" dt="2020-11-24T01:13:38.355" v="91" actId="2696"/>
          <pc:sldLayoutMkLst>
            <pc:docMk/>
            <pc:sldMasterMk cId="3721583642" sldId="2147483792"/>
            <pc:sldLayoutMk cId="2157638551" sldId="2147483805"/>
          </pc:sldLayoutMkLst>
        </pc:sldLayoutChg>
        <pc:sldLayoutChg chg="del">
          <pc:chgData name="David Torres (Pontoon Solutions)" userId="716316d1-0d2a-48b6-920b-b5bd9336c8ec" providerId="ADAL" clId="{300B36F9-80F8-4774-BF22-E9EE7612A98A}" dt="2020-11-24T01:13:38.357" v="92" actId="2696"/>
          <pc:sldLayoutMkLst>
            <pc:docMk/>
            <pc:sldMasterMk cId="3721583642" sldId="2147483792"/>
            <pc:sldLayoutMk cId="1097855683" sldId="2147483806"/>
          </pc:sldLayoutMkLst>
        </pc:sldLayoutChg>
        <pc:sldLayoutChg chg="del">
          <pc:chgData name="David Torres (Pontoon Solutions)" userId="716316d1-0d2a-48b6-920b-b5bd9336c8ec" providerId="ADAL" clId="{300B36F9-80F8-4774-BF22-E9EE7612A98A}" dt="2020-11-24T01:13:38.360" v="93" actId="2696"/>
          <pc:sldLayoutMkLst>
            <pc:docMk/>
            <pc:sldMasterMk cId="3721583642" sldId="2147483792"/>
            <pc:sldLayoutMk cId="2523105851" sldId="2147483807"/>
          </pc:sldLayoutMkLst>
        </pc:sldLayoutChg>
        <pc:sldLayoutChg chg="del">
          <pc:chgData name="David Torres (Pontoon Solutions)" userId="716316d1-0d2a-48b6-920b-b5bd9336c8ec" providerId="ADAL" clId="{300B36F9-80F8-4774-BF22-E9EE7612A98A}" dt="2020-11-24T01:13:38.362" v="94" actId="2696"/>
          <pc:sldLayoutMkLst>
            <pc:docMk/>
            <pc:sldMasterMk cId="3721583642" sldId="2147483792"/>
            <pc:sldLayoutMk cId="1498576214" sldId="2147483808"/>
          </pc:sldLayoutMkLst>
        </pc:sldLayoutChg>
        <pc:sldLayoutChg chg="del">
          <pc:chgData name="David Torres (Pontoon Solutions)" userId="716316d1-0d2a-48b6-920b-b5bd9336c8ec" providerId="ADAL" clId="{300B36F9-80F8-4774-BF22-E9EE7612A98A}" dt="2020-11-24T01:13:38.365" v="95" actId="2696"/>
          <pc:sldLayoutMkLst>
            <pc:docMk/>
            <pc:sldMasterMk cId="3721583642" sldId="2147483792"/>
            <pc:sldLayoutMk cId="774403762" sldId="2147483809"/>
          </pc:sldLayoutMkLst>
        </pc:sldLayoutChg>
        <pc:sldLayoutChg chg="del">
          <pc:chgData name="David Torres (Pontoon Solutions)" userId="716316d1-0d2a-48b6-920b-b5bd9336c8ec" providerId="ADAL" clId="{300B36F9-80F8-4774-BF22-E9EE7612A98A}" dt="2020-11-24T01:13:38.369" v="96" actId="2696"/>
          <pc:sldLayoutMkLst>
            <pc:docMk/>
            <pc:sldMasterMk cId="3721583642" sldId="2147483792"/>
            <pc:sldLayoutMk cId="1739809889" sldId="2147483810"/>
          </pc:sldLayoutMkLst>
        </pc:sldLayoutChg>
        <pc:sldLayoutChg chg="del">
          <pc:chgData name="David Torres (Pontoon Solutions)" userId="716316d1-0d2a-48b6-920b-b5bd9336c8ec" providerId="ADAL" clId="{300B36F9-80F8-4774-BF22-E9EE7612A98A}" dt="2020-11-24T01:13:38.371" v="97" actId="2696"/>
          <pc:sldLayoutMkLst>
            <pc:docMk/>
            <pc:sldMasterMk cId="3721583642" sldId="2147483792"/>
            <pc:sldLayoutMk cId="1944041457" sldId="2147483811"/>
          </pc:sldLayoutMkLst>
        </pc:sldLayoutChg>
        <pc:sldLayoutChg chg="del">
          <pc:chgData name="David Torres (Pontoon Solutions)" userId="716316d1-0d2a-48b6-920b-b5bd9336c8ec" providerId="ADAL" clId="{300B36F9-80F8-4774-BF22-E9EE7612A98A}" dt="2020-11-24T01:13:38.374" v="98" actId="2696"/>
          <pc:sldLayoutMkLst>
            <pc:docMk/>
            <pc:sldMasterMk cId="3721583642" sldId="2147483792"/>
            <pc:sldLayoutMk cId="4135732858" sldId="2147483812"/>
          </pc:sldLayoutMkLst>
        </pc:sldLayoutChg>
        <pc:sldLayoutChg chg="del">
          <pc:chgData name="David Torres (Pontoon Solutions)" userId="716316d1-0d2a-48b6-920b-b5bd9336c8ec" providerId="ADAL" clId="{300B36F9-80F8-4774-BF22-E9EE7612A98A}" dt="2020-11-24T01:13:38.377" v="99" actId="2696"/>
          <pc:sldLayoutMkLst>
            <pc:docMk/>
            <pc:sldMasterMk cId="3721583642" sldId="2147483792"/>
            <pc:sldLayoutMk cId="2940350213" sldId="2147483813"/>
          </pc:sldLayoutMkLst>
        </pc:sldLayoutChg>
        <pc:sldLayoutChg chg="del">
          <pc:chgData name="David Torres (Pontoon Solutions)" userId="716316d1-0d2a-48b6-920b-b5bd9336c8ec" providerId="ADAL" clId="{300B36F9-80F8-4774-BF22-E9EE7612A98A}" dt="2020-11-24T01:13:38.384" v="100" actId="2696"/>
          <pc:sldLayoutMkLst>
            <pc:docMk/>
            <pc:sldMasterMk cId="3721583642" sldId="2147483792"/>
            <pc:sldLayoutMk cId="3423556018" sldId="2147483814"/>
          </pc:sldLayoutMkLst>
        </pc:sldLayoutChg>
        <pc:sldLayoutChg chg="del">
          <pc:chgData name="David Torres (Pontoon Solutions)" userId="716316d1-0d2a-48b6-920b-b5bd9336c8ec" providerId="ADAL" clId="{300B36F9-80F8-4774-BF22-E9EE7612A98A}" dt="2020-11-24T01:13:38.387" v="101" actId="2696"/>
          <pc:sldLayoutMkLst>
            <pc:docMk/>
            <pc:sldMasterMk cId="3721583642" sldId="2147483792"/>
            <pc:sldLayoutMk cId="2300263654" sldId="2147483815"/>
          </pc:sldLayoutMkLst>
        </pc:sldLayoutChg>
      </pc:sldMasterChg>
      <pc:sldMasterChg chg="del delSldLayout">
        <pc:chgData name="David Torres (Pontoon Solutions)" userId="716316d1-0d2a-48b6-920b-b5bd9336c8ec" providerId="ADAL" clId="{300B36F9-80F8-4774-BF22-E9EE7612A98A}" dt="2020-11-24T01:13:39.517" v="124" actId="2696"/>
        <pc:sldMasterMkLst>
          <pc:docMk/>
          <pc:sldMasterMk cId="2235214432" sldId="2147483830"/>
        </pc:sldMasterMkLst>
        <pc:sldLayoutChg chg="del">
          <pc:chgData name="David Torres (Pontoon Solutions)" userId="716316d1-0d2a-48b6-920b-b5bd9336c8ec" providerId="ADAL" clId="{300B36F9-80F8-4774-BF22-E9EE7612A98A}" dt="2020-11-24T01:13:39.445" v="103" actId="2696"/>
          <pc:sldLayoutMkLst>
            <pc:docMk/>
            <pc:sldMasterMk cId="2235214432" sldId="2147483830"/>
            <pc:sldLayoutMk cId="3029792154" sldId="2147483831"/>
          </pc:sldLayoutMkLst>
        </pc:sldLayoutChg>
        <pc:sldLayoutChg chg="del">
          <pc:chgData name="David Torres (Pontoon Solutions)" userId="716316d1-0d2a-48b6-920b-b5bd9336c8ec" providerId="ADAL" clId="{300B36F9-80F8-4774-BF22-E9EE7612A98A}" dt="2020-11-24T01:13:39.459" v="104" actId="2696"/>
          <pc:sldLayoutMkLst>
            <pc:docMk/>
            <pc:sldMasterMk cId="2235214432" sldId="2147483830"/>
            <pc:sldLayoutMk cId="2565638739" sldId="2147483832"/>
          </pc:sldLayoutMkLst>
        </pc:sldLayoutChg>
        <pc:sldLayoutChg chg="del">
          <pc:chgData name="David Torres (Pontoon Solutions)" userId="716316d1-0d2a-48b6-920b-b5bd9336c8ec" providerId="ADAL" clId="{300B36F9-80F8-4774-BF22-E9EE7612A98A}" dt="2020-11-24T01:13:39.473" v="105" actId="2696"/>
          <pc:sldLayoutMkLst>
            <pc:docMk/>
            <pc:sldMasterMk cId="2235214432" sldId="2147483830"/>
            <pc:sldLayoutMk cId="2480328752" sldId="2147483833"/>
          </pc:sldLayoutMkLst>
        </pc:sldLayoutChg>
        <pc:sldLayoutChg chg="del">
          <pc:chgData name="David Torres (Pontoon Solutions)" userId="716316d1-0d2a-48b6-920b-b5bd9336c8ec" providerId="ADAL" clId="{300B36F9-80F8-4774-BF22-E9EE7612A98A}" dt="2020-11-24T01:13:39.475" v="106" actId="2696"/>
          <pc:sldLayoutMkLst>
            <pc:docMk/>
            <pc:sldMasterMk cId="2235214432" sldId="2147483830"/>
            <pc:sldLayoutMk cId="1824167113" sldId="2147483834"/>
          </pc:sldLayoutMkLst>
        </pc:sldLayoutChg>
        <pc:sldLayoutChg chg="del">
          <pc:chgData name="David Torres (Pontoon Solutions)" userId="716316d1-0d2a-48b6-920b-b5bd9336c8ec" providerId="ADAL" clId="{300B36F9-80F8-4774-BF22-E9EE7612A98A}" dt="2020-11-24T01:13:39.477" v="107" actId="2696"/>
          <pc:sldLayoutMkLst>
            <pc:docMk/>
            <pc:sldMasterMk cId="2235214432" sldId="2147483830"/>
            <pc:sldLayoutMk cId="2704083871" sldId="2147483835"/>
          </pc:sldLayoutMkLst>
        </pc:sldLayoutChg>
        <pc:sldLayoutChg chg="del">
          <pc:chgData name="David Torres (Pontoon Solutions)" userId="716316d1-0d2a-48b6-920b-b5bd9336c8ec" providerId="ADAL" clId="{300B36F9-80F8-4774-BF22-E9EE7612A98A}" dt="2020-11-24T01:13:39.480" v="108" actId="2696"/>
          <pc:sldLayoutMkLst>
            <pc:docMk/>
            <pc:sldMasterMk cId="2235214432" sldId="2147483830"/>
            <pc:sldLayoutMk cId="845405419" sldId="2147483836"/>
          </pc:sldLayoutMkLst>
        </pc:sldLayoutChg>
        <pc:sldLayoutChg chg="del">
          <pc:chgData name="David Torres (Pontoon Solutions)" userId="716316d1-0d2a-48b6-920b-b5bd9336c8ec" providerId="ADAL" clId="{300B36F9-80F8-4774-BF22-E9EE7612A98A}" dt="2020-11-24T01:13:39.483" v="109" actId="2696"/>
          <pc:sldLayoutMkLst>
            <pc:docMk/>
            <pc:sldMasterMk cId="2235214432" sldId="2147483830"/>
            <pc:sldLayoutMk cId="1067917648" sldId="2147483837"/>
          </pc:sldLayoutMkLst>
        </pc:sldLayoutChg>
        <pc:sldLayoutChg chg="del">
          <pc:chgData name="David Torres (Pontoon Solutions)" userId="716316d1-0d2a-48b6-920b-b5bd9336c8ec" providerId="ADAL" clId="{300B36F9-80F8-4774-BF22-E9EE7612A98A}" dt="2020-11-24T01:13:39.485" v="110" actId="2696"/>
          <pc:sldLayoutMkLst>
            <pc:docMk/>
            <pc:sldMasterMk cId="2235214432" sldId="2147483830"/>
            <pc:sldLayoutMk cId="3076851950" sldId="2147483838"/>
          </pc:sldLayoutMkLst>
        </pc:sldLayoutChg>
        <pc:sldLayoutChg chg="del">
          <pc:chgData name="David Torres (Pontoon Solutions)" userId="716316d1-0d2a-48b6-920b-b5bd9336c8ec" providerId="ADAL" clId="{300B36F9-80F8-4774-BF22-E9EE7612A98A}" dt="2020-11-24T01:13:39.487" v="111" actId="2696"/>
          <pc:sldLayoutMkLst>
            <pc:docMk/>
            <pc:sldMasterMk cId="2235214432" sldId="2147483830"/>
            <pc:sldLayoutMk cId="2391269009" sldId="2147483839"/>
          </pc:sldLayoutMkLst>
        </pc:sldLayoutChg>
        <pc:sldLayoutChg chg="del">
          <pc:chgData name="David Torres (Pontoon Solutions)" userId="716316d1-0d2a-48b6-920b-b5bd9336c8ec" providerId="ADAL" clId="{300B36F9-80F8-4774-BF22-E9EE7612A98A}" dt="2020-11-24T01:13:39.489" v="112" actId="2696"/>
          <pc:sldLayoutMkLst>
            <pc:docMk/>
            <pc:sldMasterMk cId="2235214432" sldId="2147483830"/>
            <pc:sldLayoutMk cId="943906085" sldId="2147483840"/>
          </pc:sldLayoutMkLst>
        </pc:sldLayoutChg>
        <pc:sldLayoutChg chg="del">
          <pc:chgData name="David Torres (Pontoon Solutions)" userId="716316d1-0d2a-48b6-920b-b5bd9336c8ec" providerId="ADAL" clId="{300B36F9-80F8-4774-BF22-E9EE7612A98A}" dt="2020-11-24T01:13:39.491" v="113" actId="2696"/>
          <pc:sldLayoutMkLst>
            <pc:docMk/>
            <pc:sldMasterMk cId="2235214432" sldId="2147483830"/>
            <pc:sldLayoutMk cId="2949741179" sldId="2147483841"/>
          </pc:sldLayoutMkLst>
        </pc:sldLayoutChg>
        <pc:sldLayoutChg chg="del">
          <pc:chgData name="David Torres (Pontoon Solutions)" userId="716316d1-0d2a-48b6-920b-b5bd9336c8ec" providerId="ADAL" clId="{300B36F9-80F8-4774-BF22-E9EE7612A98A}" dt="2020-11-24T01:13:39.493" v="114" actId="2696"/>
          <pc:sldLayoutMkLst>
            <pc:docMk/>
            <pc:sldMasterMk cId="2235214432" sldId="2147483830"/>
            <pc:sldLayoutMk cId="3350830641" sldId="2147483842"/>
          </pc:sldLayoutMkLst>
        </pc:sldLayoutChg>
        <pc:sldLayoutChg chg="del">
          <pc:chgData name="David Torres (Pontoon Solutions)" userId="716316d1-0d2a-48b6-920b-b5bd9336c8ec" providerId="ADAL" clId="{300B36F9-80F8-4774-BF22-E9EE7612A98A}" dt="2020-11-24T01:13:39.495" v="115" actId="2696"/>
          <pc:sldLayoutMkLst>
            <pc:docMk/>
            <pc:sldMasterMk cId="2235214432" sldId="2147483830"/>
            <pc:sldLayoutMk cId="1865769337" sldId="2147483843"/>
          </pc:sldLayoutMkLst>
        </pc:sldLayoutChg>
        <pc:sldLayoutChg chg="del">
          <pc:chgData name="David Torres (Pontoon Solutions)" userId="716316d1-0d2a-48b6-920b-b5bd9336c8ec" providerId="ADAL" clId="{300B36F9-80F8-4774-BF22-E9EE7612A98A}" dt="2020-11-24T01:13:39.496" v="116" actId="2696"/>
          <pc:sldLayoutMkLst>
            <pc:docMk/>
            <pc:sldMasterMk cId="2235214432" sldId="2147483830"/>
            <pc:sldLayoutMk cId="3768262578" sldId="2147483844"/>
          </pc:sldLayoutMkLst>
        </pc:sldLayoutChg>
        <pc:sldLayoutChg chg="del">
          <pc:chgData name="David Torres (Pontoon Solutions)" userId="716316d1-0d2a-48b6-920b-b5bd9336c8ec" providerId="ADAL" clId="{300B36F9-80F8-4774-BF22-E9EE7612A98A}" dt="2020-11-24T01:13:39.499" v="117" actId="2696"/>
          <pc:sldLayoutMkLst>
            <pc:docMk/>
            <pc:sldMasterMk cId="2235214432" sldId="2147483830"/>
            <pc:sldLayoutMk cId="932075077" sldId="2147483845"/>
          </pc:sldLayoutMkLst>
        </pc:sldLayoutChg>
        <pc:sldLayoutChg chg="del">
          <pc:chgData name="David Torres (Pontoon Solutions)" userId="716316d1-0d2a-48b6-920b-b5bd9336c8ec" providerId="ADAL" clId="{300B36F9-80F8-4774-BF22-E9EE7612A98A}" dt="2020-11-24T01:13:39.501" v="118" actId="2696"/>
          <pc:sldLayoutMkLst>
            <pc:docMk/>
            <pc:sldMasterMk cId="2235214432" sldId="2147483830"/>
            <pc:sldLayoutMk cId="639021210" sldId="2147483846"/>
          </pc:sldLayoutMkLst>
        </pc:sldLayoutChg>
        <pc:sldLayoutChg chg="del">
          <pc:chgData name="David Torres (Pontoon Solutions)" userId="716316d1-0d2a-48b6-920b-b5bd9336c8ec" providerId="ADAL" clId="{300B36F9-80F8-4774-BF22-E9EE7612A98A}" dt="2020-11-24T01:13:39.503" v="119" actId="2696"/>
          <pc:sldLayoutMkLst>
            <pc:docMk/>
            <pc:sldMasterMk cId="2235214432" sldId="2147483830"/>
            <pc:sldLayoutMk cId="4149294669" sldId="2147483847"/>
          </pc:sldLayoutMkLst>
        </pc:sldLayoutChg>
        <pc:sldLayoutChg chg="del">
          <pc:chgData name="David Torres (Pontoon Solutions)" userId="716316d1-0d2a-48b6-920b-b5bd9336c8ec" providerId="ADAL" clId="{300B36F9-80F8-4774-BF22-E9EE7612A98A}" dt="2020-11-24T01:13:39.505" v="120" actId="2696"/>
          <pc:sldLayoutMkLst>
            <pc:docMk/>
            <pc:sldMasterMk cId="2235214432" sldId="2147483830"/>
            <pc:sldLayoutMk cId="228519606" sldId="2147483848"/>
          </pc:sldLayoutMkLst>
        </pc:sldLayoutChg>
        <pc:sldLayoutChg chg="del">
          <pc:chgData name="David Torres (Pontoon Solutions)" userId="716316d1-0d2a-48b6-920b-b5bd9336c8ec" providerId="ADAL" clId="{300B36F9-80F8-4774-BF22-E9EE7612A98A}" dt="2020-11-24T01:13:39.507" v="121" actId="2696"/>
          <pc:sldLayoutMkLst>
            <pc:docMk/>
            <pc:sldMasterMk cId="2235214432" sldId="2147483830"/>
            <pc:sldLayoutMk cId="2648883552" sldId="2147483849"/>
          </pc:sldLayoutMkLst>
        </pc:sldLayoutChg>
        <pc:sldLayoutChg chg="del">
          <pc:chgData name="David Torres (Pontoon Solutions)" userId="716316d1-0d2a-48b6-920b-b5bd9336c8ec" providerId="ADAL" clId="{300B36F9-80F8-4774-BF22-E9EE7612A98A}" dt="2020-11-24T01:13:39.509" v="122" actId="2696"/>
          <pc:sldLayoutMkLst>
            <pc:docMk/>
            <pc:sldMasterMk cId="2235214432" sldId="2147483830"/>
            <pc:sldLayoutMk cId="2561263523" sldId="2147483851"/>
          </pc:sldLayoutMkLst>
        </pc:sldLayoutChg>
        <pc:sldLayoutChg chg="del">
          <pc:chgData name="David Torres (Pontoon Solutions)" userId="716316d1-0d2a-48b6-920b-b5bd9336c8ec" providerId="ADAL" clId="{300B36F9-80F8-4774-BF22-E9EE7612A98A}" dt="2020-11-24T01:13:39.511" v="123" actId="2696"/>
          <pc:sldLayoutMkLst>
            <pc:docMk/>
            <pc:sldMasterMk cId="2235214432" sldId="2147483830"/>
            <pc:sldLayoutMk cId="1028417298" sldId="2147483852"/>
          </pc:sldLayoutMkLst>
        </pc:sldLayoutChg>
      </pc:sldMasterChg>
      <pc:sldMasterChg chg="add del addSldLayout delSldLayout">
        <pc:chgData name="David Torres (Pontoon Solutions)" userId="716316d1-0d2a-48b6-920b-b5bd9336c8ec" providerId="ADAL" clId="{300B36F9-80F8-4774-BF22-E9EE7612A98A}" dt="2020-11-24T01:16:54.734" v="162" actId="2696"/>
        <pc:sldMasterMkLst>
          <pc:docMk/>
          <pc:sldMasterMk cId="3200352790" sldId="2147483855"/>
        </pc:sldMasterMkLst>
        <pc:sldLayoutChg chg="add del">
          <pc:chgData name="David Torres (Pontoon Solutions)" userId="716316d1-0d2a-48b6-920b-b5bd9336c8ec" providerId="ADAL" clId="{300B36F9-80F8-4774-BF22-E9EE7612A98A}" dt="2020-11-24T01:16:54.734" v="162" actId="2696"/>
          <pc:sldLayoutMkLst>
            <pc:docMk/>
            <pc:sldMasterMk cId="3200352790" sldId="2147483855"/>
            <pc:sldLayoutMk cId="2071618173" sldId="2147483856"/>
          </pc:sldLayoutMkLst>
        </pc:sldLayoutChg>
        <pc:sldLayoutChg chg="add del">
          <pc:chgData name="David Torres (Pontoon Solutions)" userId="716316d1-0d2a-48b6-920b-b5bd9336c8ec" providerId="ADAL" clId="{300B36F9-80F8-4774-BF22-E9EE7612A98A}" dt="2020-11-24T01:16:54.721" v="161" actId="2696"/>
          <pc:sldLayoutMkLst>
            <pc:docMk/>
            <pc:sldMasterMk cId="3200352790" sldId="2147483855"/>
            <pc:sldLayoutMk cId="862202854" sldId="2147483857"/>
          </pc:sldLayoutMkLst>
        </pc:sldLayoutChg>
        <pc:sldLayoutChg chg="add del">
          <pc:chgData name="David Torres (Pontoon Solutions)" userId="716316d1-0d2a-48b6-920b-b5bd9336c8ec" providerId="ADAL" clId="{300B36F9-80F8-4774-BF22-E9EE7612A98A}" dt="2020-11-24T01:16:54.718" v="160" actId="2696"/>
          <pc:sldLayoutMkLst>
            <pc:docMk/>
            <pc:sldMasterMk cId="3200352790" sldId="2147483855"/>
            <pc:sldLayoutMk cId="2248571508" sldId="2147483858"/>
          </pc:sldLayoutMkLst>
        </pc:sldLayoutChg>
        <pc:sldLayoutChg chg="add del">
          <pc:chgData name="David Torres (Pontoon Solutions)" userId="716316d1-0d2a-48b6-920b-b5bd9336c8ec" providerId="ADAL" clId="{300B36F9-80F8-4774-BF22-E9EE7612A98A}" dt="2020-11-24T01:16:54.707" v="159" actId="2696"/>
          <pc:sldLayoutMkLst>
            <pc:docMk/>
            <pc:sldMasterMk cId="3200352790" sldId="2147483855"/>
            <pc:sldLayoutMk cId="1455398099" sldId="2147483859"/>
          </pc:sldLayoutMkLst>
        </pc:sldLayoutChg>
      </pc:sldMasterChg>
    </pc:docChg>
  </pc:docChgLst>
  <pc:docChgLst>
    <pc:chgData name="David Torres" userId="716316d1-0d2a-48b6-920b-b5bd9336c8ec" providerId="ADAL" clId="{2C21075F-B2C0-4309-A2B4-E77B6D09AFAE}"/>
    <pc:docChg chg="modSld">
      <pc:chgData name="David Torres" userId="716316d1-0d2a-48b6-920b-b5bd9336c8ec" providerId="ADAL" clId="{2C21075F-B2C0-4309-A2B4-E77B6D09AFAE}" dt="2021-03-29T20:55:13.078" v="15" actId="20577"/>
      <pc:docMkLst>
        <pc:docMk/>
      </pc:docMkLst>
      <pc:sldChg chg="modSp mod">
        <pc:chgData name="David Torres" userId="716316d1-0d2a-48b6-920b-b5bd9336c8ec" providerId="ADAL" clId="{2C21075F-B2C0-4309-A2B4-E77B6D09AFAE}" dt="2021-03-29T20:54:18.080" v="8" actId="20577"/>
        <pc:sldMkLst>
          <pc:docMk/>
          <pc:sldMk cId="4017156219" sldId="2076136230"/>
        </pc:sldMkLst>
        <pc:spChg chg="mod">
          <ac:chgData name="David Torres" userId="716316d1-0d2a-48b6-920b-b5bd9336c8ec" providerId="ADAL" clId="{2C21075F-B2C0-4309-A2B4-E77B6D09AFAE}" dt="2021-03-29T20:54:18.080" v="8" actId="20577"/>
          <ac:spMkLst>
            <pc:docMk/>
            <pc:sldMk cId="4017156219" sldId="2076136230"/>
            <ac:spMk id="3" creationId="{FBF936DC-12C4-4CE7-BF7A-18E9FB0F149C}"/>
          </ac:spMkLst>
        </pc:spChg>
      </pc:sldChg>
      <pc:sldChg chg="modSp">
        <pc:chgData name="David Torres" userId="716316d1-0d2a-48b6-920b-b5bd9336c8ec" providerId="ADAL" clId="{2C21075F-B2C0-4309-A2B4-E77B6D09AFAE}" dt="2021-03-29T20:55:13.078" v="15" actId="20577"/>
        <pc:sldMkLst>
          <pc:docMk/>
          <pc:sldMk cId="616012416" sldId="2076136259"/>
        </pc:sldMkLst>
        <pc:spChg chg="mod">
          <ac:chgData name="David Torres" userId="716316d1-0d2a-48b6-920b-b5bd9336c8ec" providerId="ADAL" clId="{2C21075F-B2C0-4309-A2B4-E77B6D09AFAE}" dt="2021-03-29T20:55:13.078" v="15" actId="20577"/>
          <ac:spMkLst>
            <pc:docMk/>
            <pc:sldMk cId="616012416" sldId="2076136259"/>
            <ac:spMk id="11" creationId="{61F779EE-1EE5-4542-924F-21D9918B86AF}"/>
          </ac:spMkLst>
        </pc:spChg>
      </pc:sldChg>
    </pc:docChg>
  </pc:docChgLst>
  <pc:docChgLst>
    <pc:chgData name="Per Schou Christensen" userId="S::persch@microsoft.com::62171bcb-6b25-4ef3-8b04-d7d1d9b1b446" providerId="AD" clId="Web-{58842012-96BC-89A1-ED44-425B5038AD19}"/>
    <pc:docChg chg="modSld">
      <pc:chgData name="Per Schou Christensen" userId="S::persch@microsoft.com::62171bcb-6b25-4ef3-8b04-d7d1d9b1b446" providerId="AD" clId="Web-{58842012-96BC-89A1-ED44-425B5038AD19}" dt="2022-08-25T09:53:32.189" v="3" actId="1076"/>
      <pc:docMkLst>
        <pc:docMk/>
      </pc:docMkLst>
      <pc:sldChg chg="modSp">
        <pc:chgData name="Per Schou Christensen" userId="S::persch@microsoft.com::62171bcb-6b25-4ef3-8b04-d7d1d9b1b446" providerId="AD" clId="Web-{58842012-96BC-89A1-ED44-425B5038AD19}" dt="2022-08-25T09:53:01.921" v="2" actId="1076"/>
        <pc:sldMkLst>
          <pc:docMk/>
          <pc:sldMk cId="4012946871" sldId="1759"/>
        </pc:sldMkLst>
        <pc:grpChg chg="mod">
          <ac:chgData name="Per Schou Christensen" userId="S::persch@microsoft.com::62171bcb-6b25-4ef3-8b04-d7d1d9b1b446" providerId="AD" clId="Web-{58842012-96BC-89A1-ED44-425B5038AD19}" dt="2022-08-25T09:53:01.921" v="2" actId="1076"/>
          <ac:grpSpMkLst>
            <pc:docMk/>
            <pc:sldMk cId="4012946871" sldId="1759"/>
            <ac:grpSpMk id="6" creationId="{0812AC19-7889-4552-A230-FE4E05D4D3FE}"/>
          </ac:grpSpMkLst>
        </pc:grpChg>
      </pc:sldChg>
      <pc:sldChg chg="modSp">
        <pc:chgData name="Per Schou Christensen" userId="S::persch@microsoft.com::62171bcb-6b25-4ef3-8b04-d7d1d9b1b446" providerId="AD" clId="Web-{58842012-96BC-89A1-ED44-425B5038AD19}" dt="2022-08-25T09:53:32.189" v="3" actId="1076"/>
        <pc:sldMkLst>
          <pc:docMk/>
          <pc:sldMk cId="736108937" sldId="1764"/>
        </pc:sldMkLst>
        <pc:picChg chg="mod">
          <ac:chgData name="Per Schou Christensen" userId="S::persch@microsoft.com::62171bcb-6b25-4ef3-8b04-d7d1d9b1b446" providerId="AD" clId="Web-{58842012-96BC-89A1-ED44-425B5038AD19}" dt="2022-08-25T09:53:32.189" v="3" actId="1076"/>
          <ac:picMkLst>
            <pc:docMk/>
            <pc:sldMk cId="736108937" sldId="1764"/>
            <ac:picMk id="9" creationId="{E3597008-7369-49A1-B14C-3A0AE3F351F5}"/>
          </ac:picMkLst>
        </pc:picChg>
      </pc:sldChg>
      <pc:sldChg chg="modSp">
        <pc:chgData name="Per Schou Christensen" userId="S::persch@microsoft.com::62171bcb-6b25-4ef3-8b04-d7d1d9b1b446" providerId="AD" clId="Web-{58842012-96BC-89A1-ED44-425B5038AD19}" dt="2022-08-25T09:38:32.880" v="0" actId="1076"/>
        <pc:sldMkLst>
          <pc:docMk/>
          <pc:sldMk cId="585428767" sldId="2076136293"/>
        </pc:sldMkLst>
        <pc:grpChg chg="mod">
          <ac:chgData name="Per Schou Christensen" userId="S::persch@microsoft.com::62171bcb-6b25-4ef3-8b04-d7d1d9b1b446" providerId="AD" clId="Web-{58842012-96BC-89A1-ED44-425B5038AD19}" dt="2022-08-25T09:38:32.880" v="0" actId="1076"/>
          <ac:grpSpMkLst>
            <pc:docMk/>
            <pc:sldMk cId="585428767" sldId="2076136293"/>
            <ac:grpSpMk id="8" creationId="{29564125-C6B5-4545-AB48-D11DE1EB1AE7}"/>
          </ac:grpSpMkLst>
        </pc:grpChg>
      </pc:sldChg>
    </pc:docChg>
  </pc:docChgLst>
  <pc:docChgLst>
    <pc:chgData name="David Torres" userId="S::davidto_projectlineservices.com#ext#@microsoft.onmicrosoft.com::f15aa30f-9c96-43bc-85ab-6d546a72e915" providerId="AD" clId="Web-{F9040C15-3C2B-7CA7-19D6-BE79CF7D4DB2}"/>
    <pc:docChg chg="delSld modSection">
      <pc:chgData name="David Torres" userId="S::davidto_projectlineservices.com#ext#@microsoft.onmicrosoft.com::f15aa30f-9c96-43bc-85ab-6d546a72e915" providerId="AD" clId="Web-{F9040C15-3C2B-7CA7-19D6-BE79CF7D4DB2}" dt="2020-06-08T23:14:03.947" v="45"/>
      <pc:docMkLst>
        <pc:docMk/>
      </pc:docMkLst>
      <pc:sldChg chg="del">
        <pc:chgData name="David Torres" userId="S::davidto_projectlineservices.com#ext#@microsoft.onmicrosoft.com::f15aa30f-9c96-43bc-85ab-6d546a72e915" providerId="AD" clId="Web-{F9040C15-3C2B-7CA7-19D6-BE79CF7D4DB2}" dt="2020-06-08T23:13:50.353" v="2"/>
        <pc:sldMkLst>
          <pc:docMk/>
          <pc:sldMk cId="1288841669" sldId="326"/>
        </pc:sldMkLst>
      </pc:sldChg>
      <pc:sldChg chg="del">
        <pc:chgData name="David Torres" userId="S::davidto_projectlineservices.com#ext#@microsoft.onmicrosoft.com::f15aa30f-9c96-43bc-85ab-6d546a72e915" providerId="AD" clId="Web-{F9040C15-3C2B-7CA7-19D6-BE79CF7D4DB2}" dt="2020-06-08T23:14:03.947" v="44"/>
        <pc:sldMkLst>
          <pc:docMk/>
          <pc:sldMk cId="1334384038" sldId="1637"/>
        </pc:sldMkLst>
      </pc:sldChg>
      <pc:sldChg chg="del">
        <pc:chgData name="David Torres" userId="S::davidto_projectlineservices.com#ext#@microsoft.onmicrosoft.com::f15aa30f-9c96-43bc-85ab-6d546a72e915" providerId="AD" clId="Web-{F9040C15-3C2B-7CA7-19D6-BE79CF7D4DB2}" dt="2020-06-08T23:13:51.009" v="3"/>
        <pc:sldMkLst>
          <pc:docMk/>
          <pc:sldMk cId="4043193664" sldId="1671"/>
        </pc:sldMkLst>
      </pc:sldChg>
      <pc:sldChg chg="del">
        <pc:chgData name="David Torres" userId="S::davidto_projectlineservices.com#ext#@microsoft.onmicrosoft.com::f15aa30f-9c96-43bc-85ab-6d546a72e915" providerId="AD" clId="Web-{F9040C15-3C2B-7CA7-19D6-BE79CF7D4DB2}" dt="2020-06-08T23:13:49.556" v="1"/>
        <pc:sldMkLst>
          <pc:docMk/>
          <pc:sldMk cId="1820042433" sldId="1689"/>
        </pc:sldMkLst>
      </pc:sldChg>
      <pc:sldChg chg="del">
        <pc:chgData name="David Torres" userId="S::davidto_projectlineservices.com#ext#@microsoft.onmicrosoft.com::f15aa30f-9c96-43bc-85ab-6d546a72e915" providerId="AD" clId="Web-{F9040C15-3C2B-7CA7-19D6-BE79CF7D4DB2}" dt="2020-06-08T23:14:03.947" v="45"/>
        <pc:sldMkLst>
          <pc:docMk/>
          <pc:sldMk cId="3103583812" sldId="1702"/>
        </pc:sldMkLst>
      </pc:sldChg>
      <pc:sldChg chg="del">
        <pc:chgData name="David Torres" userId="S::davidto_projectlineservices.com#ext#@microsoft.onmicrosoft.com::f15aa30f-9c96-43bc-85ab-6d546a72e915" providerId="AD" clId="Web-{F9040C15-3C2B-7CA7-19D6-BE79CF7D4DB2}" dt="2020-06-08T23:14:03.947" v="43"/>
        <pc:sldMkLst>
          <pc:docMk/>
          <pc:sldMk cId="2024472929" sldId="1704"/>
        </pc:sldMkLst>
      </pc:sldChg>
      <pc:sldChg chg="del">
        <pc:chgData name="David Torres" userId="S::davidto_projectlineservices.com#ext#@microsoft.onmicrosoft.com::f15aa30f-9c96-43bc-85ab-6d546a72e915" providerId="AD" clId="Web-{F9040C15-3C2B-7CA7-19D6-BE79CF7D4DB2}" dt="2020-06-08T23:14:03.931" v="36"/>
        <pc:sldMkLst>
          <pc:docMk/>
          <pc:sldMk cId="2959938987" sldId="1711"/>
        </pc:sldMkLst>
      </pc:sldChg>
      <pc:sldChg chg="del">
        <pc:chgData name="David Torres" userId="S::davidto_projectlineservices.com#ext#@microsoft.onmicrosoft.com::f15aa30f-9c96-43bc-85ab-6d546a72e915" providerId="AD" clId="Web-{F9040C15-3C2B-7CA7-19D6-BE79CF7D4DB2}" dt="2020-06-08T23:14:03.947" v="41"/>
        <pc:sldMkLst>
          <pc:docMk/>
          <pc:sldMk cId="2905918917" sldId="1714"/>
        </pc:sldMkLst>
      </pc:sldChg>
      <pc:sldChg chg="del">
        <pc:chgData name="David Torres" userId="S::davidto_projectlineservices.com#ext#@microsoft.onmicrosoft.com::f15aa30f-9c96-43bc-85ab-6d546a72e915" providerId="AD" clId="Web-{F9040C15-3C2B-7CA7-19D6-BE79CF7D4DB2}" dt="2020-06-08T23:14:03.947" v="40"/>
        <pc:sldMkLst>
          <pc:docMk/>
          <pc:sldMk cId="1404445476" sldId="1715"/>
        </pc:sldMkLst>
      </pc:sldChg>
      <pc:sldChg chg="del">
        <pc:chgData name="David Torres" userId="S::davidto_projectlineservices.com#ext#@microsoft.onmicrosoft.com::f15aa30f-9c96-43bc-85ab-6d546a72e915" providerId="AD" clId="Web-{F9040C15-3C2B-7CA7-19D6-BE79CF7D4DB2}" dt="2020-06-08T23:14:03.931" v="30"/>
        <pc:sldMkLst>
          <pc:docMk/>
          <pc:sldMk cId="2797274727" sldId="1716"/>
        </pc:sldMkLst>
      </pc:sldChg>
      <pc:sldChg chg="del">
        <pc:chgData name="David Torres" userId="S::davidto_projectlineservices.com#ext#@microsoft.onmicrosoft.com::f15aa30f-9c96-43bc-85ab-6d546a72e915" providerId="AD" clId="Web-{F9040C15-3C2B-7CA7-19D6-BE79CF7D4DB2}" dt="2020-06-08T23:14:03.931" v="35"/>
        <pc:sldMkLst>
          <pc:docMk/>
          <pc:sldMk cId="825463263" sldId="1717"/>
        </pc:sldMkLst>
      </pc:sldChg>
      <pc:sldChg chg="del">
        <pc:chgData name="David Torres" userId="S::davidto_projectlineservices.com#ext#@microsoft.onmicrosoft.com::f15aa30f-9c96-43bc-85ab-6d546a72e915" providerId="AD" clId="Web-{F9040C15-3C2B-7CA7-19D6-BE79CF7D4DB2}" dt="2020-06-08T23:14:03.931" v="24"/>
        <pc:sldMkLst>
          <pc:docMk/>
          <pc:sldMk cId="3003232105" sldId="1718"/>
        </pc:sldMkLst>
      </pc:sldChg>
      <pc:sldChg chg="del">
        <pc:chgData name="David Torres" userId="S::davidto_projectlineservices.com#ext#@microsoft.onmicrosoft.com::f15aa30f-9c96-43bc-85ab-6d546a72e915" providerId="AD" clId="Web-{F9040C15-3C2B-7CA7-19D6-BE79CF7D4DB2}" dt="2020-06-08T23:14:03.931" v="23"/>
        <pc:sldMkLst>
          <pc:docMk/>
          <pc:sldMk cId="471174589" sldId="1719"/>
        </pc:sldMkLst>
      </pc:sldChg>
      <pc:sldChg chg="del">
        <pc:chgData name="David Torres" userId="S::davidto_projectlineservices.com#ext#@microsoft.onmicrosoft.com::f15aa30f-9c96-43bc-85ab-6d546a72e915" providerId="AD" clId="Web-{F9040C15-3C2B-7CA7-19D6-BE79CF7D4DB2}" dt="2020-06-08T23:14:03.915" v="16"/>
        <pc:sldMkLst>
          <pc:docMk/>
          <pc:sldMk cId="4110294485" sldId="1720"/>
        </pc:sldMkLst>
      </pc:sldChg>
      <pc:sldChg chg="del">
        <pc:chgData name="David Torres" userId="S::davidto_projectlineservices.com#ext#@microsoft.onmicrosoft.com::f15aa30f-9c96-43bc-85ab-6d546a72e915" providerId="AD" clId="Web-{F9040C15-3C2B-7CA7-19D6-BE79CF7D4DB2}" dt="2020-06-08T23:14:03.915" v="15"/>
        <pc:sldMkLst>
          <pc:docMk/>
          <pc:sldMk cId="2950061203" sldId="1721"/>
        </pc:sldMkLst>
      </pc:sldChg>
      <pc:sldChg chg="del">
        <pc:chgData name="David Torres" userId="S::davidto_projectlineservices.com#ext#@microsoft.onmicrosoft.com::f15aa30f-9c96-43bc-85ab-6d546a72e915" providerId="AD" clId="Web-{F9040C15-3C2B-7CA7-19D6-BE79CF7D4DB2}" dt="2020-06-08T23:14:03.915" v="12"/>
        <pc:sldMkLst>
          <pc:docMk/>
          <pc:sldMk cId="3250572778" sldId="1724"/>
        </pc:sldMkLst>
      </pc:sldChg>
      <pc:sldChg chg="del">
        <pc:chgData name="David Torres" userId="S::davidto_projectlineservices.com#ext#@microsoft.onmicrosoft.com::f15aa30f-9c96-43bc-85ab-6d546a72e915" providerId="AD" clId="Web-{F9040C15-3C2B-7CA7-19D6-BE79CF7D4DB2}" dt="2020-06-08T23:14:03.915" v="11"/>
        <pc:sldMkLst>
          <pc:docMk/>
          <pc:sldMk cId="2109319353" sldId="1725"/>
        </pc:sldMkLst>
      </pc:sldChg>
      <pc:sldChg chg="del">
        <pc:chgData name="David Torres" userId="S::davidto_projectlineservices.com#ext#@microsoft.onmicrosoft.com::f15aa30f-9c96-43bc-85ab-6d546a72e915" providerId="AD" clId="Web-{F9040C15-3C2B-7CA7-19D6-BE79CF7D4DB2}" dt="2020-06-08T23:14:03.915" v="7"/>
        <pc:sldMkLst>
          <pc:docMk/>
          <pc:sldMk cId="864151627" sldId="1726"/>
        </pc:sldMkLst>
      </pc:sldChg>
      <pc:sldChg chg="del">
        <pc:chgData name="David Torres" userId="S::davidto_projectlineservices.com#ext#@microsoft.onmicrosoft.com::f15aa30f-9c96-43bc-85ab-6d546a72e915" providerId="AD" clId="Web-{F9040C15-3C2B-7CA7-19D6-BE79CF7D4DB2}" dt="2020-06-08T23:14:03.900" v="5"/>
        <pc:sldMkLst>
          <pc:docMk/>
          <pc:sldMk cId="2609994601" sldId="1728"/>
        </pc:sldMkLst>
      </pc:sldChg>
      <pc:sldChg chg="del">
        <pc:chgData name="David Torres" userId="S::davidto_projectlineservices.com#ext#@microsoft.onmicrosoft.com::f15aa30f-9c96-43bc-85ab-6d546a72e915" providerId="AD" clId="Web-{F9040C15-3C2B-7CA7-19D6-BE79CF7D4DB2}" dt="2020-06-08T23:14:03.900" v="4"/>
        <pc:sldMkLst>
          <pc:docMk/>
          <pc:sldMk cId="1713737713" sldId="1729"/>
        </pc:sldMkLst>
      </pc:sldChg>
      <pc:sldChg chg="del">
        <pc:chgData name="David Torres" userId="S::davidto_projectlineservices.com#ext#@microsoft.onmicrosoft.com::f15aa30f-9c96-43bc-85ab-6d546a72e915" providerId="AD" clId="Web-{F9040C15-3C2B-7CA7-19D6-BE79CF7D4DB2}" dt="2020-06-08T23:14:03.947" v="39"/>
        <pc:sldMkLst>
          <pc:docMk/>
          <pc:sldMk cId="2069053300" sldId="1732"/>
        </pc:sldMkLst>
      </pc:sldChg>
      <pc:sldChg chg="del">
        <pc:chgData name="David Torres" userId="S::davidto_projectlineservices.com#ext#@microsoft.onmicrosoft.com::f15aa30f-9c96-43bc-85ab-6d546a72e915" providerId="AD" clId="Web-{F9040C15-3C2B-7CA7-19D6-BE79CF7D4DB2}" dt="2020-06-08T23:14:03.931" v="38"/>
        <pc:sldMkLst>
          <pc:docMk/>
          <pc:sldMk cId="448078546" sldId="1733"/>
        </pc:sldMkLst>
      </pc:sldChg>
      <pc:sldChg chg="del">
        <pc:chgData name="David Torres" userId="S::davidto_projectlineservices.com#ext#@microsoft.onmicrosoft.com::f15aa30f-9c96-43bc-85ab-6d546a72e915" providerId="AD" clId="Web-{F9040C15-3C2B-7CA7-19D6-BE79CF7D4DB2}" dt="2020-06-08T23:14:03.931" v="34"/>
        <pc:sldMkLst>
          <pc:docMk/>
          <pc:sldMk cId="2411863184" sldId="1734"/>
        </pc:sldMkLst>
      </pc:sldChg>
      <pc:sldChg chg="del">
        <pc:chgData name="David Torres" userId="S::davidto_projectlineservices.com#ext#@microsoft.onmicrosoft.com::f15aa30f-9c96-43bc-85ab-6d546a72e915" providerId="AD" clId="Web-{F9040C15-3C2B-7CA7-19D6-BE79CF7D4DB2}" dt="2020-06-08T23:14:03.931" v="31"/>
        <pc:sldMkLst>
          <pc:docMk/>
          <pc:sldMk cId="4053818795" sldId="1740"/>
        </pc:sldMkLst>
      </pc:sldChg>
      <pc:sldChg chg="del">
        <pc:chgData name="David Torres" userId="S::davidto_projectlineservices.com#ext#@microsoft.onmicrosoft.com::f15aa30f-9c96-43bc-85ab-6d546a72e915" providerId="AD" clId="Web-{F9040C15-3C2B-7CA7-19D6-BE79CF7D4DB2}" dt="2020-06-08T23:14:03.915" v="22"/>
        <pc:sldMkLst>
          <pc:docMk/>
          <pc:sldMk cId="1524612723" sldId="1743"/>
        </pc:sldMkLst>
      </pc:sldChg>
      <pc:sldChg chg="del">
        <pc:chgData name="David Torres" userId="S::davidto_projectlineservices.com#ext#@microsoft.onmicrosoft.com::f15aa30f-9c96-43bc-85ab-6d546a72e915" providerId="AD" clId="Web-{F9040C15-3C2B-7CA7-19D6-BE79CF7D4DB2}" dt="2020-06-08T23:14:03.915" v="21"/>
        <pc:sldMkLst>
          <pc:docMk/>
          <pc:sldMk cId="1859432714" sldId="1744"/>
        </pc:sldMkLst>
      </pc:sldChg>
      <pc:sldChg chg="del">
        <pc:chgData name="David Torres" userId="S::davidto_projectlineservices.com#ext#@microsoft.onmicrosoft.com::f15aa30f-9c96-43bc-85ab-6d546a72e915" providerId="AD" clId="Web-{F9040C15-3C2B-7CA7-19D6-BE79CF7D4DB2}" dt="2020-06-08T23:14:03.915" v="20"/>
        <pc:sldMkLst>
          <pc:docMk/>
          <pc:sldMk cId="1076815731" sldId="1745"/>
        </pc:sldMkLst>
      </pc:sldChg>
      <pc:sldChg chg="del">
        <pc:chgData name="David Torres" userId="S::davidto_projectlineservices.com#ext#@microsoft.onmicrosoft.com::f15aa30f-9c96-43bc-85ab-6d546a72e915" providerId="AD" clId="Web-{F9040C15-3C2B-7CA7-19D6-BE79CF7D4DB2}" dt="2020-06-08T23:14:03.915" v="19"/>
        <pc:sldMkLst>
          <pc:docMk/>
          <pc:sldMk cId="3934995622" sldId="1746"/>
        </pc:sldMkLst>
      </pc:sldChg>
      <pc:sldChg chg="del">
        <pc:chgData name="David Torres" userId="S::davidto_projectlineservices.com#ext#@microsoft.onmicrosoft.com::f15aa30f-9c96-43bc-85ab-6d546a72e915" providerId="AD" clId="Web-{F9040C15-3C2B-7CA7-19D6-BE79CF7D4DB2}" dt="2020-06-08T23:14:03.915" v="18"/>
        <pc:sldMkLst>
          <pc:docMk/>
          <pc:sldMk cId="1489693517" sldId="1749"/>
        </pc:sldMkLst>
      </pc:sldChg>
      <pc:sldChg chg="del">
        <pc:chgData name="David Torres" userId="S::davidto_projectlineservices.com#ext#@microsoft.onmicrosoft.com::f15aa30f-9c96-43bc-85ab-6d546a72e915" providerId="AD" clId="Web-{F9040C15-3C2B-7CA7-19D6-BE79CF7D4DB2}" dt="2020-06-08T23:14:03.915" v="17"/>
        <pc:sldMkLst>
          <pc:docMk/>
          <pc:sldMk cId="4014188384" sldId="1750"/>
        </pc:sldMkLst>
      </pc:sldChg>
      <pc:sldChg chg="del">
        <pc:chgData name="David Torres" userId="S::davidto_projectlineservices.com#ext#@microsoft.onmicrosoft.com::f15aa30f-9c96-43bc-85ab-6d546a72e915" providerId="AD" clId="Web-{F9040C15-3C2B-7CA7-19D6-BE79CF7D4DB2}" dt="2020-06-08T23:14:03.915" v="13"/>
        <pc:sldMkLst>
          <pc:docMk/>
          <pc:sldMk cId="1278119383" sldId="1754"/>
        </pc:sldMkLst>
      </pc:sldChg>
      <pc:sldChg chg="del">
        <pc:chgData name="David Torres" userId="S::davidto_projectlineservices.com#ext#@microsoft.onmicrosoft.com::f15aa30f-9c96-43bc-85ab-6d546a72e915" providerId="AD" clId="Web-{F9040C15-3C2B-7CA7-19D6-BE79CF7D4DB2}" dt="2020-06-08T23:14:03.915" v="10"/>
        <pc:sldMkLst>
          <pc:docMk/>
          <pc:sldMk cId="1387179171" sldId="1758"/>
        </pc:sldMkLst>
      </pc:sldChg>
      <pc:sldChg chg="del">
        <pc:chgData name="David Torres" userId="S::davidto_projectlineservices.com#ext#@microsoft.onmicrosoft.com::f15aa30f-9c96-43bc-85ab-6d546a72e915" providerId="AD" clId="Web-{F9040C15-3C2B-7CA7-19D6-BE79CF7D4DB2}" dt="2020-06-08T23:14:03.915" v="9"/>
        <pc:sldMkLst>
          <pc:docMk/>
          <pc:sldMk cId="3546833711" sldId="1760"/>
        </pc:sldMkLst>
      </pc:sldChg>
      <pc:sldChg chg="del">
        <pc:chgData name="David Torres" userId="S::davidto_projectlineservices.com#ext#@microsoft.onmicrosoft.com::f15aa30f-9c96-43bc-85ab-6d546a72e915" providerId="AD" clId="Web-{F9040C15-3C2B-7CA7-19D6-BE79CF7D4DB2}" dt="2020-06-08T23:14:03.915" v="8"/>
        <pc:sldMkLst>
          <pc:docMk/>
          <pc:sldMk cId="87016428" sldId="1765"/>
        </pc:sldMkLst>
      </pc:sldChg>
      <pc:sldChg chg="del">
        <pc:chgData name="David Torres" userId="S::davidto_projectlineservices.com#ext#@microsoft.onmicrosoft.com::f15aa30f-9c96-43bc-85ab-6d546a72e915" providerId="AD" clId="Web-{F9040C15-3C2B-7CA7-19D6-BE79CF7D4DB2}" dt="2020-06-08T23:14:03.931" v="32"/>
        <pc:sldMkLst>
          <pc:docMk/>
          <pc:sldMk cId="895721044" sldId="1782"/>
        </pc:sldMkLst>
      </pc:sldChg>
      <pc:sldChg chg="del">
        <pc:chgData name="David Torres" userId="S::davidto_projectlineservices.com#ext#@microsoft.onmicrosoft.com::f15aa30f-9c96-43bc-85ab-6d546a72e915" providerId="AD" clId="Web-{F9040C15-3C2B-7CA7-19D6-BE79CF7D4DB2}" dt="2020-06-08T23:14:03.931" v="33"/>
        <pc:sldMkLst>
          <pc:docMk/>
          <pc:sldMk cId="654191974" sldId="1783"/>
        </pc:sldMkLst>
      </pc:sldChg>
      <pc:sldChg chg="del">
        <pc:chgData name="David Torres" userId="S::davidto_projectlineservices.com#ext#@microsoft.onmicrosoft.com::f15aa30f-9c96-43bc-85ab-6d546a72e915" providerId="AD" clId="Web-{F9040C15-3C2B-7CA7-19D6-BE79CF7D4DB2}" dt="2020-06-08T23:14:03.947" v="42"/>
        <pc:sldMkLst>
          <pc:docMk/>
          <pc:sldMk cId="1858604144" sldId="1787"/>
        </pc:sldMkLst>
      </pc:sldChg>
      <pc:sldChg chg="del">
        <pc:chgData name="David Torres" userId="S::davidto_projectlineservices.com#ext#@microsoft.onmicrosoft.com::f15aa30f-9c96-43bc-85ab-6d546a72e915" providerId="AD" clId="Web-{F9040C15-3C2B-7CA7-19D6-BE79CF7D4DB2}" dt="2020-06-08T23:14:03.931" v="29"/>
        <pc:sldMkLst>
          <pc:docMk/>
          <pc:sldMk cId="1243706468" sldId="1788"/>
        </pc:sldMkLst>
      </pc:sldChg>
      <pc:sldChg chg="del">
        <pc:chgData name="David Torres" userId="S::davidto_projectlineservices.com#ext#@microsoft.onmicrosoft.com::f15aa30f-9c96-43bc-85ab-6d546a72e915" providerId="AD" clId="Web-{F9040C15-3C2B-7CA7-19D6-BE79CF7D4DB2}" dt="2020-06-08T23:14:03.931" v="28"/>
        <pc:sldMkLst>
          <pc:docMk/>
          <pc:sldMk cId="2435704019" sldId="1789"/>
        </pc:sldMkLst>
      </pc:sldChg>
      <pc:sldChg chg="del">
        <pc:chgData name="David Torres" userId="S::davidto_projectlineservices.com#ext#@microsoft.onmicrosoft.com::f15aa30f-9c96-43bc-85ab-6d546a72e915" providerId="AD" clId="Web-{F9040C15-3C2B-7CA7-19D6-BE79CF7D4DB2}" dt="2020-06-08T23:14:03.931" v="27"/>
        <pc:sldMkLst>
          <pc:docMk/>
          <pc:sldMk cId="3594712889" sldId="1790"/>
        </pc:sldMkLst>
      </pc:sldChg>
      <pc:sldChg chg="del">
        <pc:chgData name="David Torres" userId="S::davidto_projectlineservices.com#ext#@microsoft.onmicrosoft.com::f15aa30f-9c96-43bc-85ab-6d546a72e915" providerId="AD" clId="Web-{F9040C15-3C2B-7CA7-19D6-BE79CF7D4DB2}" dt="2020-06-08T23:14:03.931" v="26"/>
        <pc:sldMkLst>
          <pc:docMk/>
          <pc:sldMk cId="965796383" sldId="1791"/>
        </pc:sldMkLst>
      </pc:sldChg>
      <pc:sldChg chg="del">
        <pc:chgData name="David Torres" userId="S::davidto_projectlineservices.com#ext#@microsoft.onmicrosoft.com::f15aa30f-9c96-43bc-85ab-6d546a72e915" providerId="AD" clId="Web-{F9040C15-3C2B-7CA7-19D6-BE79CF7D4DB2}" dt="2020-06-08T23:14:03.931" v="25"/>
        <pc:sldMkLst>
          <pc:docMk/>
          <pc:sldMk cId="1584443783" sldId="1792"/>
        </pc:sldMkLst>
      </pc:sldChg>
      <pc:sldChg chg="del">
        <pc:chgData name="David Torres" userId="S::davidto_projectlineservices.com#ext#@microsoft.onmicrosoft.com::f15aa30f-9c96-43bc-85ab-6d546a72e915" providerId="AD" clId="Web-{F9040C15-3C2B-7CA7-19D6-BE79CF7D4DB2}" dt="2020-06-08T23:13:46.134" v="0"/>
        <pc:sldMkLst>
          <pc:docMk/>
          <pc:sldMk cId="1351116933" sldId="2076136198"/>
        </pc:sldMkLst>
      </pc:sldChg>
      <pc:sldChg chg="del">
        <pc:chgData name="David Torres" userId="S::davidto_projectlineservices.com#ext#@microsoft.onmicrosoft.com::f15aa30f-9c96-43bc-85ab-6d546a72e915" providerId="AD" clId="Web-{F9040C15-3C2B-7CA7-19D6-BE79CF7D4DB2}" dt="2020-06-08T23:14:03.931" v="37"/>
        <pc:sldMkLst>
          <pc:docMk/>
          <pc:sldMk cId="3767997309" sldId="2076136228"/>
        </pc:sldMkLst>
      </pc:sldChg>
      <pc:sldChg chg="del">
        <pc:chgData name="David Torres" userId="S::davidto_projectlineservices.com#ext#@microsoft.onmicrosoft.com::f15aa30f-9c96-43bc-85ab-6d546a72e915" providerId="AD" clId="Web-{F9040C15-3C2B-7CA7-19D6-BE79CF7D4DB2}" dt="2020-06-08T23:14:03.915" v="14"/>
        <pc:sldMkLst>
          <pc:docMk/>
          <pc:sldMk cId="4017156219" sldId="2076136230"/>
        </pc:sldMkLst>
      </pc:sldChg>
      <pc:sldChg chg="del">
        <pc:chgData name="David Torres" userId="S::davidto_projectlineservices.com#ext#@microsoft.onmicrosoft.com::f15aa30f-9c96-43bc-85ab-6d546a72e915" providerId="AD" clId="Web-{F9040C15-3C2B-7CA7-19D6-BE79CF7D4DB2}" dt="2020-06-08T23:14:03.915" v="6"/>
        <pc:sldMkLst>
          <pc:docMk/>
          <pc:sldMk cId="583986474" sldId="2076136231"/>
        </pc:sldMkLst>
      </pc:sldChg>
    </pc:docChg>
  </pc:docChgLst>
  <pc:docChgLst>
    <pc:chgData name="David Torres (Pontoon Solutions)" userId="S::v-davito@microsoft.com::716316d1-0d2a-48b6-920b-b5bd9336c8ec" providerId="AD" clId="Web-{A0BE1309-86D7-7F4C-6D45-E0699B615FC5}"/>
    <pc:docChg chg="modSld">
      <pc:chgData name="David Torres (Pontoon Solutions)" userId="S::v-davito@microsoft.com::716316d1-0d2a-48b6-920b-b5bd9336c8ec" providerId="AD" clId="Web-{A0BE1309-86D7-7F4C-6D45-E0699B615FC5}" dt="2021-01-12T21:16:23.932" v="3" actId="1076"/>
      <pc:docMkLst>
        <pc:docMk/>
      </pc:docMkLst>
      <pc:sldChg chg="modSp">
        <pc:chgData name="David Torres (Pontoon Solutions)" userId="S::v-davito@microsoft.com::716316d1-0d2a-48b6-920b-b5bd9336c8ec" providerId="AD" clId="Web-{A0BE1309-86D7-7F4C-6D45-E0699B615FC5}" dt="2021-01-12T21:16:23.932" v="3" actId="1076"/>
        <pc:sldMkLst>
          <pc:docMk/>
          <pc:sldMk cId="1858604144" sldId="1787"/>
        </pc:sldMkLst>
        <pc:spChg chg="mod">
          <ac:chgData name="David Torres (Pontoon Solutions)" userId="S::v-davito@microsoft.com::716316d1-0d2a-48b6-920b-b5bd9336c8ec" providerId="AD" clId="Web-{A0BE1309-86D7-7F4C-6D45-E0699B615FC5}" dt="2021-01-12T21:16:23.932" v="3" actId="1076"/>
          <ac:spMkLst>
            <pc:docMk/>
            <pc:sldMk cId="1858604144" sldId="1787"/>
            <ac:spMk id="3" creationId="{CFA783FC-6B8C-4DFB-83F7-BB78CD96C336}"/>
          </ac:spMkLst>
        </pc:spChg>
        <pc:spChg chg="mod">
          <ac:chgData name="David Torres (Pontoon Solutions)" userId="S::v-davito@microsoft.com::716316d1-0d2a-48b6-920b-b5bd9336c8ec" providerId="AD" clId="Web-{A0BE1309-86D7-7F4C-6D45-E0699B615FC5}" dt="2021-01-12T21:16:20.432" v="2" actId="20577"/>
          <ac:spMkLst>
            <pc:docMk/>
            <pc:sldMk cId="1858604144" sldId="1787"/>
            <ac:spMk id="5" creationId="{4696AC18-765C-4650-8FDA-495161D55DE2}"/>
          </ac:spMkLst>
        </pc:spChg>
      </pc:sldChg>
    </pc:docChg>
  </pc:docChgLst>
  <pc:docChgLst>
    <pc:chgData name="David Torres (Pontoon Solutions)" userId="716316d1-0d2a-48b6-920b-b5bd9336c8ec" providerId="ADAL" clId="{5A3F721B-8A6A-46C6-98A2-BE17B143356B}"/>
    <pc:docChg chg="modSld">
      <pc:chgData name="David Torres (Pontoon Solutions)" userId="716316d1-0d2a-48b6-920b-b5bd9336c8ec" providerId="ADAL" clId="{5A3F721B-8A6A-46C6-98A2-BE17B143356B}" dt="2021-02-18T22:22:05.832" v="111" actId="20577"/>
      <pc:docMkLst>
        <pc:docMk/>
      </pc:docMkLst>
      <pc:sldChg chg="addSp delSp modSp mod modNotesTx">
        <pc:chgData name="David Torres (Pontoon Solutions)" userId="716316d1-0d2a-48b6-920b-b5bd9336c8ec" providerId="ADAL" clId="{5A3F721B-8A6A-46C6-98A2-BE17B143356B}" dt="2021-02-18T22:22:05.832" v="111" actId="20577"/>
        <pc:sldMkLst>
          <pc:docMk/>
          <pc:sldMk cId="3934995622" sldId="1746"/>
        </pc:sldMkLst>
        <pc:spChg chg="mod">
          <ac:chgData name="David Torres (Pontoon Solutions)" userId="716316d1-0d2a-48b6-920b-b5bd9336c8ec" providerId="ADAL" clId="{5A3F721B-8A6A-46C6-98A2-BE17B143356B}" dt="2021-02-18T22:22:05.832" v="111" actId="20577"/>
          <ac:spMkLst>
            <pc:docMk/>
            <pc:sldMk cId="3934995622" sldId="1746"/>
            <ac:spMk id="3" creationId="{C1ED9A26-E780-406A-A01C-62A3B7D155CF}"/>
          </ac:spMkLst>
        </pc:spChg>
        <pc:spChg chg="add del mod">
          <ac:chgData name="David Torres (Pontoon Solutions)" userId="716316d1-0d2a-48b6-920b-b5bd9336c8ec" providerId="ADAL" clId="{5A3F721B-8A6A-46C6-98A2-BE17B143356B}" dt="2021-02-18T22:21:45.593" v="55"/>
          <ac:spMkLst>
            <pc:docMk/>
            <pc:sldMk cId="3934995622" sldId="1746"/>
            <ac:spMk id="5" creationId="{B587AA6D-34FD-44C0-8AE9-C35B027E08B6}"/>
          </ac:spMkLst>
        </pc:spChg>
      </pc:sldChg>
    </pc:docChg>
  </pc:docChgLst>
  <pc:docChgLst>
    <pc:chgData name="Ankul Bhardwaj" userId="S::abhardwaj@microsoft.com::1b841ce7-c671-46d6-8e86-fae45c2abd60" providerId="AD" clId="Web-{5376C59F-701E-0000-D1F2-3BB8AFE87F0F}"/>
    <pc:docChg chg="modSld">
      <pc:chgData name="Ankul Bhardwaj" userId="S::abhardwaj@microsoft.com::1b841ce7-c671-46d6-8e86-fae45c2abd60" providerId="AD" clId="Web-{5376C59F-701E-0000-D1F2-3BB8AFE87F0F}" dt="2021-05-07T05:13:16.742" v="1" actId="20577"/>
      <pc:docMkLst>
        <pc:docMk/>
      </pc:docMkLst>
      <pc:sldChg chg="modSp">
        <pc:chgData name="Ankul Bhardwaj" userId="S::abhardwaj@microsoft.com::1b841ce7-c671-46d6-8e86-fae45c2abd60" providerId="AD" clId="Web-{5376C59F-701E-0000-D1F2-3BB8AFE87F0F}" dt="2021-05-07T05:13:16.742" v="1" actId="20577"/>
        <pc:sldMkLst>
          <pc:docMk/>
          <pc:sldMk cId="1404445476" sldId="1715"/>
        </pc:sldMkLst>
        <pc:spChg chg="mod">
          <ac:chgData name="Ankul Bhardwaj" userId="S::abhardwaj@microsoft.com::1b841ce7-c671-46d6-8e86-fae45c2abd60" providerId="AD" clId="Web-{5376C59F-701E-0000-D1F2-3BB8AFE87F0F}" dt="2021-05-07T05:13:16.742" v="1" actId="20577"/>
          <ac:spMkLst>
            <pc:docMk/>
            <pc:sldMk cId="1404445476" sldId="1715"/>
            <ac:spMk id="5" creationId="{5252E9C4-A8D9-4202-9D59-593C16B71E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76AD5-84B7-47FE-802A-FFAE792CDC84}"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B7A7-645F-45EF-A82D-25C8E51FB344}" type="slidenum">
              <a:rPr lang="en-US" smtClean="0"/>
              <a:t>‹#›</a:t>
            </a:fld>
            <a:endParaRPr lang="en-US"/>
          </a:p>
        </p:txBody>
      </p:sp>
    </p:spTree>
    <p:extLst>
      <p:ext uri="{BB962C8B-B14F-4D97-AF65-F5344CB8AC3E}">
        <p14:creationId xmlns:p14="http://schemas.microsoft.com/office/powerpoint/2010/main" val="1781354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ca/azure/migrate/prepare-for-migration#windows-machine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docs.microsoft.com/en-ca/azure/virtual-machines/windows/prepare-for-upload-vhd-image#complete-the-recommended-configurations" TargetMode="External"/><Relationship Id="rId5" Type="http://schemas.openxmlformats.org/officeDocument/2006/relationships/hyperlink" Target="https://docs.microsoft.com/en-ca/azure/virtual-machines/windows/prepare-for-upload-vhd-image#check-the-windows-services" TargetMode="External"/><Relationship Id="rId4" Type="http://schemas.openxmlformats.org/officeDocument/2006/relationships/hyperlink" Target="https://docs.microsoft.com/en-ca/azure/migrate/prepare-for-migration#prepare-to-connect-to-azure-windows-vm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4F9875-39BF-4C18-A21D-3E04A24EDC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72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this OpenHack, your team will assess, migrate, modernize, and optimize existing on-premises applications hosted in Windows Server 2008 R2 and Microsoft SQL Server 2008 R2 as they move to Microsoft Azure in a secure way. While each migration is different, by working through this OpenHack your team will gain the knowledge necessary to perform migrations of applications and VMs that use legacy Windows operating systems to Azure, modernize applications by transitioning from IaaS to PaaS services, and begin to gain insights into application performance and behaviors and how to secure organizational secrets.</a:t>
            </a:r>
          </a:p>
          <a:p>
            <a:pPr algn="l"/>
            <a:r>
              <a:rPr lang="en-US" b="0" i="0" dirty="0">
                <a:effectLst/>
                <a:latin typeface="Segoe UI" panose="020B0502040204020203" pitchFamily="34" charset="0"/>
              </a:rPr>
              <a:t>Any resemblance to actual scenarios, issues, or pain points that you are facing is </a:t>
            </a:r>
            <a:r>
              <a:rPr lang="en-US" b="0" i="1" dirty="0">
                <a:effectLst/>
                <a:latin typeface="Segoe UI" panose="020B0502040204020203" pitchFamily="34" charset="0"/>
              </a:rPr>
              <a:t>not</a:t>
            </a:r>
            <a:r>
              <a:rPr lang="en-US" b="0" i="0" dirty="0">
                <a:effectLst/>
                <a:latin typeface="Segoe UI" panose="020B0502040204020203" pitchFamily="34" charset="0"/>
              </a:rPr>
              <a:t> purely coincidental. The definitions of the challenges that will be presented to you during this event are inspired by real life.</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59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5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6040F-C53F-4557-A13F-96281879C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51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FEEDBACK</a:t>
            </a:r>
            <a:r>
              <a:rPr lang="en-US" dirty="0"/>
              <a:t>: Above "After the failover, the Azure Windows VM Agent should be installed" and "In some cases, the VM Agent may need to be installed prior to failover, but this is not recommended" </a:t>
            </a:r>
            <a:r>
              <a:rPr lang="en-US" b="1" dirty="0"/>
              <a:t>contradicts</a:t>
            </a:r>
            <a:r>
              <a:rPr lang="en-US" dirty="0"/>
              <a:t> the documentation originally directed to as part of Challenge 2, in particular:</a:t>
            </a:r>
          </a:p>
          <a:p>
            <a:pPr marL="285750" indent="-285750">
              <a:buFont typeface="Arial" panose="020B0604020202020204" pitchFamily="34" charset="0"/>
              <a:buChar char="•"/>
            </a:pPr>
            <a:r>
              <a:rPr lang="en-US" dirty="0"/>
              <a:t>Prepare for Hyper-V Migration (which directs you to </a:t>
            </a:r>
            <a:r>
              <a:rPr lang="en-US" dirty="0">
                <a:hlinkClick r:id="rId3"/>
              </a:rPr>
              <a:t>https://docs.microsoft.com/en-ca/azure/migrate/prepare-for-migration#windows-machines</a:t>
            </a:r>
            <a:r>
              <a:rPr lang="en-US" dirty="0"/>
              <a:t>)</a:t>
            </a:r>
          </a:p>
          <a:p>
            <a:pPr marL="285750" indent="-285750">
              <a:buFont typeface="Arial" panose="020B0604020202020204" pitchFamily="34" charset="0"/>
              <a:buChar char="•"/>
            </a:pPr>
            <a:r>
              <a:rPr lang="en-US" dirty="0"/>
              <a:t>Connect after migration (</a:t>
            </a:r>
            <a:r>
              <a:rPr lang="en-US" dirty="0">
                <a:hlinkClick r:id="rId4"/>
              </a:rPr>
              <a:t>https://docs.microsoft.com/en-ca/azure/migrate/prepare-for-migration#prepare-to-connect-to-azure-windows-vms</a:t>
            </a:r>
            <a:r>
              <a:rPr lang="en-US" dirty="0"/>
              <a:t> ) </a:t>
            </a:r>
          </a:p>
          <a:p>
            <a:pPr marL="285750" indent="-285750">
              <a:buFont typeface="Arial" panose="020B0604020202020204" pitchFamily="34" charset="0"/>
              <a:buChar char="•"/>
            </a:pPr>
            <a:r>
              <a:rPr lang="en-US" dirty="0"/>
              <a:t> Required Services (</a:t>
            </a:r>
            <a:r>
              <a:rPr lang="en-US" dirty="0">
                <a:hlinkClick r:id="rId5"/>
              </a:rPr>
              <a:t>https://docs.microsoft.com/en-ca/azure/virtual-machines/windows/prepare-for-upload-vhd-image#check-the-windows-services</a:t>
            </a:r>
            <a:r>
              <a:rPr lang="en-US" dirty="0"/>
              <a:t> ) </a:t>
            </a:r>
          </a:p>
          <a:p>
            <a:pPr marL="285750" indent="-285750">
              <a:buFont typeface="Arial" panose="020B0604020202020204" pitchFamily="34" charset="0"/>
              <a:buChar char="•"/>
            </a:pPr>
            <a:r>
              <a:rPr lang="en-US" dirty="0"/>
              <a:t>Complete the recommended configurations (</a:t>
            </a:r>
            <a:r>
              <a:rPr lang="en-US" dirty="0">
                <a:hlinkClick r:id="rId6"/>
              </a:rPr>
              <a:t>https://docs.microsoft.com/en-ca/azure/virtual-machines/windows/prepare-for-upload-vhd-image#complete-the-recommended-configurations</a:t>
            </a:r>
            <a:r>
              <a:rPr lang="en-US" dirty="0"/>
              <a:t> )</a:t>
            </a:r>
          </a:p>
          <a:p>
            <a:endParaRPr lang="en-US" dirty="0"/>
          </a:p>
        </p:txBody>
      </p:sp>
      <p:sp>
        <p:nvSpPr>
          <p:cNvPr id="4" name="Slide Number Placeholder 3"/>
          <p:cNvSpPr>
            <a:spLocks noGrp="1"/>
          </p:cNvSpPr>
          <p:nvPr>
            <p:ph type="sldNum" sz="quarter" idx="5"/>
          </p:nvPr>
        </p:nvSpPr>
        <p:spPr/>
        <p:txBody>
          <a:bodyPr/>
          <a:lstStyle/>
          <a:p>
            <a:fld id="{CCB0B7A7-645F-45EF-A82D-25C8E51FB344}" type="slidenum">
              <a:rPr lang="en-US" smtClean="0"/>
              <a:t>65</a:t>
            </a:fld>
            <a:endParaRPr lang="en-US"/>
          </a:p>
        </p:txBody>
      </p:sp>
    </p:spTree>
    <p:extLst>
      <p:ext uri="{BB962C8B-B14F-4D97-AF65-F5344CB8AC3E}">
        <p14:creationId xmlns:p14="http://schemas.microsoft.com/office/powerpoint/2010/main" val="272313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16181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3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06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254194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8740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25013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31908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4063077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101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40138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9596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62202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06122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425782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723002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7852322"/>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7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944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dirty="0"/>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8042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dirty="0"/>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207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04701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73662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049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3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0570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4143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410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45208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96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8859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924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716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269303" y="1187644"/>
            <a:ext cx="11655078" cy="5441756"/>
          </a:xfrm>
          <a:solidFill>
            <a:schemeClr val="tx1"/>
          </a:solidFill>
        </p:spPr>
        <p:txBody>
          <a:bodyPr>
            <a:normAutofit/>
          </a:bodyPr>
          <a:lstStyle>
            <a:lvl1pPr marL="0" indent="0">
              <a:buNone/>
              <a:defRPr sz="1800">
                <a:solidFill>
                  <a:schemeClr val="bg2"/>
                </a:solidFill>
                <a:latin typeface="Lucida Console" panose="020B0609040504020204" pitchFamily="49" charset="0"/>
              </a:defRPr>
            </a:lvl1pPr>
          </a:lstStyle>
          <a:p>
            <a:pPr lvl="0"/>
            <a:r>
              <a:rPr lang="en-US"/>
              <a:t>Edit code master styles</a:t>
            </a:r>
          </a:p>
        </p:txBody>
      </p:sp>
    </p:spTree>
    <p:extLst>
      <p:ext uri="{BB962C8B-B14F-4D97-AF65-F5344CB8AC3E}">
        <p14:creationId xmlns:p14="http://schemas.microsoft.com/office/powerpoint/2010/main" val="14553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4919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684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349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43721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070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433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15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41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1789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230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782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5965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814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8242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01747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8/25/2022</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1964498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926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3946663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9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751374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endParaRPr lang="en-US" dirty="0"/>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77006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7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image" Target="../media/image1.emf"/><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 Type="http://schemas.openxmlformats.org/officeDocument/2006/relationships/slideLayout" Target="../slideLayouts/slideLayout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219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352790"/>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261801"/>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hyperlink" Target="https://azure.github.io/AppService/2016/11/17/URL-Authorization-Rules.html" TargetMode="External"/><Relationship Id="rId2" Type="http://schemas.openxmlformats.org/officeDocument/2006/relationships/hyperlink" Target="https://blogs.msdn.microsoft.com/jpsanders/2017/02/06/azure-traffic-manager-probe-degraded-due-to-401-from-azure-web-app/" TargetMode="Externa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s://docs.microsoft.com/azure/key-vault/key-vault-secure-your-key-vault#key-vault-access-policies" TargetMode="External"/><Relationship Id="rId2" Type="http://schemas.openxmlformats.org/officeDocument/2006/relationships/hyperlink" Target="https://docs.microsoft.com/azure/app-service/overview-managed-identity"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app-service-key-vault-references#source-application-settings-from-key-vault"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docs.microsoft.com/azure/sql-database/transparent-data-encryption-byok-azure-sql-configure" TargetMode="External"/><Relationship Id="rId2" Type="http://schemas.openxmlformats.org/officeDocument/2006/relationships/hyperlink" Target="https://docs.microsoft.com/azure/sql-database/transparent-data-encryption-byok-azure-sql" TargetMode="External"/><Relationship Id="rId1" Type="http://schemas.openxmlformats.org/officeDocument/2006/relationships/slideLayout" Target="../slideLayouts/slideLayout15.xml"/><Relationship Id="rId4" Type="http://schemas.openxmlformats.org/officeDocument/2006/relationships/hyperlink" Target="https://docs.microsoft.com/azure/key-vault/key-vault-soft-delete-powershell#enabling-soft-delete"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9.xml.rels><?xml version="1.0" encoding="UTF-8" standalone="yes"?>
<Relationships xmlns="http://schemas.openxmlformats.org/package/2006/relationships"><Relationship Id="rId2" Type="http://schemas.openxmlformats.org/officeDocument/2006/relationships/hyperlink" Target="https://aka.ms/OHCoachMaterials/Migration" TargetMode="Externa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azure/active-directory/hybrid/how-to-connect-install-custom" TargetMode="External"/><Relationship Id="rId2" Type="http://schemas.openxmlformats.org/officeDocument/2006/relationships/hyperlink" Target="https://docs.microsoft.com/azure/active-directory/hybrid/how-to-connect-install-express" TargetMode="External"/><Relationship Id="rId1" Type="http://schemas.openxmlformats.org/officeDocument/2006/relationships/slideLayout" Target="../slideLayouts/slideLayout15.xml"/><Relationship Id="rId4" Type="http://schemas.openxmlformats.org/officeDocument/2006/relationships/hyperlink" Target="https://docs.microsoft.com/azure/app-service/deploy-ftp"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mremoteng.org/"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azure/migrate/concepts-dependency-visualization"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azure/migrate/concepts-assessment-calculation"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aka.ms/migrate/script/hyperv" TargetMode="Externa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hyperlink" Target="https://aka.ms/migrate/appliance/hyperv" TargetMode="Externa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azure/migrate/concepts-dependency-visualization"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azure/site-recovery/site-recovery-manage-network-interfaces-on-premises-to-azure"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migrate/script/hyperv" TargetMode="External"/><Relationship Id="rId2" Type="http://schemas.openxmlformats.org/officeDocument/2006/relationships/hyperlink" Target="https://docs.microsoft.com/en-us/azure/migrate/tutorial-prepare-hyper-v#hyper-v-prerequisites-configuration-script" TargetMode="Externa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azure/active-directory/hybrid/how-to-connect-sync-configure-filtering#organizational-unitbased-filtering" TargetMode="External"/><Relationship Id="rId2" Type="http://schemas.openxmlformats.org/officeDocument/2006/relationships/hyperlink" Target="https://docs.microsoft.com/azure/active-directory/hybrid/how-to-connect-install-custom#domain-and-ou-filtering"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7.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docs.microsoft.com/azure/app-service/manage-custom-dns-buy-domain" TargetMode="Externa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hyperlink" Target="https://docs.microsoft.com/office365/enterprise/prepare-a-non-routable-domain-for-directory-synchronization" TargetMode="Externa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office365/enterprise/prepare-a-non-routable-domain-for-directory-synchronization"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azure/active-directory/hybrid/how-to-connect-sync-configure-filtering#organizational-unitbased-filtering" TargetMode="External"/><Relationship Id="rId2" Type="http://schemas.openxmlformats.org/officeDocument/2006/relationships/hyperlink" Target="https://docs.microsoft.com/azure/active-directory/hybrid/how-to-connect-install-custom#domain-and-ou-filtering"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hyperlink" Target="mailto:username@contosomortgage.local" TargetMode="Externa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azure/active-directory/hybrid/whatis-phs" TargetMode="External"/><Relationship Id="rId2" Type="http://schemas.openxmlformats.org/officeDocument/2006/relationships/hyperlink" Target="https://docs.microsoft.com/azure/active-directory/hybrid/plan-connect-topologies#staging-server" TargetMode="External"/><Relationship Id="rId1" Type="http://schemas.openxmlformats.org/officeDocument/2006/relationships/slideLayout" Target="../slideLayouts/slideLayout15.xml"/><Relationship Id="rId4" Type="http://schemas.openxmlformats.org/officeDocument/2006/relationships/hyperlink" Target="https://docs.microsoft.com/azure/active-directory/hybrid/how-to-connect-pta"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hyperlink" Target="https://openhackguides.blob.core.windows.net/guides/microsoft-open-hack-migration/scripts/ADDSCreateSite.ps1" TargetMode="Externa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hyperlink" Target="https://openhackguides.blob.core.windows.net/guides/microsoft-open-hack-migration/scripts/ADDSCreateReplica.ps1" TargetMode="Externa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azure/vpn-gateway/vpn-gateway-resetgw-classic" TargetMode="External"/><Relationship Id="rId2" Type="http://schemas.openxmlformats.org/officeDocument/2006/relationships/hyperlink" Target="https://docs.microsoft.com/azure/vpn-gateway/vpn-gateway-troubleshoot-site-to-site-cannot-connect" TargetMode="Externa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hyperlink" Target="https://aka.ms/BastionHost" TargetMode="Externa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azure/virtual-machines/extensions/agent-windows#manual-installation"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azure/site-recovery/site-recovery-manage-network-interfaces-on-premises-to-azure" TargetMode="Externa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0.svg"/></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hyperlink" Target="http://www.cmfinance.com/" TargetMode="Externa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hyperlink" Target="https://blogs.msdn.microsoft.com/jpsanders/2017/02/06/azure-traffic-manager-probe-degraded-due-to-401-from-azure-web-app/" TargetMode="Externa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hyperlink" Target="https://docs.microsoft.com/sql/relational-databases/replication/configure-publishing-and-distribution" TargetMode="Externa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hyperlink" Target="http://www.cmfinance.com/"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hyperlink" Target="https://blogs.msdn.microsoft.com/jpsanders/2017/02/06/azure-traffic-manager-probe-degraded-due-to-401-from-azure-web-app/" TargetMode="Externa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hyperlink" Target="https://docs.microsoft.com/sql/relational-databases/replication/configure-publishing-and-distribution" TargetMode="Externa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cs.microsoft.com/azure/sql-database/sql-database-automated-backups#how-long-are-backups-kept" TargetMode="Externa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Application</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4294967295"/>
          </p:nvPr>
        </p:nvSpPr>
        <p:spPr>
          <a:xfrm>
            <a:off x="249352" y="1439698"/>
            <a:ext cx="5729288" cy="3348038"/>
          </a:xfrm>
        </p:spPr>
        <p:txBody>
          <a:bodyPr/>
          <a:lstStyle/>
          <a:p>
            <a:r>
              <a:rPr lang="en-US" dirty="0"/>
              <a:t>Contoso Mortgage (CM)</a:t>
            </a:r>
          </a:p>
          <a:p>
            <a:pPr lvl="1"/>
            <a:r>
              <a:rPr lang="en-US" dirty="0"/>
              <a:t>cmweb1</a:t>
            </a:r>
          </a:p>
          <a:p>
            <a:pPr lvl="1"/>
            <a:r>
              <a:rPr lang="en-US" dirty="0"/>
              <a:t>cmapp1</a:t>
            </a:r>
          </a:p>
          <a:p>
            <a:r>
              <a:rPr lang="en-US" dirty="0"/>
              <a:t>Contoso Mortgage Admin (CMA)</a:t>
            </a:r>
          </a:p>
          <a:p>
            <a:pPr lvl="1"/>
            <a:r>
              <a:rPr lang="en-US" dirty="0"/>
              <a:t>cmaapp1</a:t>
            </a:r>
          </a:p>
          <a:p>
            <a:pPr lvl="1"/>
            <a:r>
              <a:rPr lang="en-US" dirty="0"/>
              <a:t>cmaweb1</a:t>
            </a:r>
          </a:p>
          <a:p>
            <a:r>
              <a:rPr lang="en-US" dirty="0"/>
              <a:t>Both</a:t>
            </a:r>
          </a:p>
          <a:p>
            <a:pPr lvl="1"/>
            <a:r>
              <a:rPr lang="en-US" dirty="0"/>
              <a:t>cmdb1</a:t>
            </a:r>
          </a:p>
          <a:p>
            <a:pPr lvl="1"/>
            <a:r>
              <a:rPr lang="en-US" dirty="0"/>
              <a:t>cmad1</a:t>
            </a:r>
          </a:p>
        </p:txBody>
      </p:sp>
      <p:pic>
        <p:nvPicPr>
          <p:cNvPr id="5" name="Picture 4" descr="A diagram showing 2 web servers, 2 app servers and a shared database instance with ports and server names labeled.">
            <a:extLst>
              <a:ext uri="{FF2B5EF4-FFF2-40B4-BE49-F238E27FC236}">
                <a16:creationId xmlns:a16="http://schemas.microsoft.com/office/drawing/2014/main" id="{8C4827D7-8910-4D38-8C4C-27A7D6136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632" y="1185417"/>
            <a:ext cx="5843016" cy="4223484"/>
          </a:xfrm>
          <a:prstGeom prst="rect">
            <a:avLst/>
          </a:prstGeom>
        </p:spPr>
      </p:pic>
    </p:spTree>
    <p:extLst>
      <p:ext uri="{BB962C8B-B14F-4D97-AF65-F5344CB8AC3E}">
        <p14:creationId xmlns:p14="http://schemas.microsoft.com/office/powerpoint/2010/main" val="310358381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116920" cy="1661993"/>
          </a:xfrm>
        </p:spPr>
        <p:txBody>
          <a:bodyPr/>
          <a:lstStyle/>
          <a:p>
            <a:r>
              <a:rPr lang="en-US" dirty="0"/>
              <a:t>Challenge 8</a:t>
            </a:r>
            <a:br>
              <a:rPr lang="en-US" dirty="0"/>
            </a:br>
            <a:r>
              <a:rPr lang="en-US" dirty="0"/>
              <a:t>Transition to platform web-hosting services</a:t>
            </a:r>
          </a:p>
        </p:txBody>
      </p:sp>
      <p:sp>
        <p:nvSpPr>
          <p:cNvPr id="2" name="Subtitle 1">
            <a:extLst>
              <a:ext uri="{FF2B5EF4-FFF2-40B4-BE49-F238E27FC236}">
                <a16:creationId xmlns:a16="http://schemas.microsoft.com/office/drawing/2014/main" id="{5AA8278A-29FA-4C2C-8507-D835E927C928}"/>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86415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8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505849"/>
          </a:xfrm>
        </p:spPr>
        <p:txBody>
          <a:bodyPr/>
          <a:lstStyle/>
          <a:p>
            <a:pPr marL="0" indent="0">
              <a:buNone/>
            </a:pPr>
            <a:r>
              <a:rPr lang="en-US" sz="2400" dirty="0"/>
              <a:t>This challenge centers on migrating the IaaS-hosted web applications to a PaaS web-hosting service</a:t>
            </a:r>
          </a:p>
          <a:p>
            <a:pPr lvl="1"/>
            <a:r>
              <a:rPr lang="en-US" sz="1800" dirty="0"/>
              <a:t>Azure App Service</a:t>
            </a:r>
          </a:p>
          <a:p>
            <a:pPr lvl="1"/>
            <a:r>
              <a:rPr lang="en-US" sz="1800" dirty="0"/>
              <a:t>App Service for Containers</a:t>
            </a:r>
          </a:p>
          <a:p>
            <a:pPr lvl="1"/>
            <a:r>
              <a:rPr lang="en-US" sz="1800" dirty="0"/>
              <a:t>Containers</a:t>
            </a:r>
          </a:p>
          <a:p>
            <a:pPr marL="0" indent="0">
              <a:buNone/>
            </a:pPr>
            <a:endParaRPr lang="en-US" sz="2400" dirty="0"/>
          </a:p>
          <a:p>
            <a:pPr marL="0" indent="0">
              <a:buNone/>
            </a:pPr>
            <a:r>
              <a:rPr lang="en-US" sz="2400" dirty="0"/>
              <a:t>There are many paths that will work to get the web apps over to PaaS</a:t>
            </a:r>
          </a:p>
          <a:p>
            <a:pPr lvl="1"/>
            <a:r>
              <a:rPr lang="en-US" sz="1800" dirty="0"/>
              <a:t>Focus on the outcomes, not how the table gets there</a:t>
            </a:r>
          </a:p>
          <a:p>
            <a:pPr marL="0" indent="0">
              <a:buNone/>
            </a:pPr>
            <a:endParaRPr lang="en-US" sz="2400" dirty="0"/>
          </a:p>
          <a:p>
            <a:pPr marL="0" indent="0">
              <a:buNone/>
            </a:pPr>
            <a:r>
              <a:rPr lang="en-US" sz="2400" dirty="0"/>
              <a:t>When sizing the App Service plan, an S1 SKU is the smallest acceptable SKU</a:t>
            </a:r>
          </a:p>
          <a:p>
            <a:pPr lvl="1"/>
            <a:r>
              <a:rPr lang="en-US" sz="1800" dirty="0"/>
              <a:t>This is a </a:t>
            </a:r>
            <a:r>
              <a:rPr lang="en-US" sz="1800" dirty="0">
                <a:latin typeface="Segoe UI Semibold" panose="020B0702040204020203" pitchFamily="34" charset="0"/>
                <a:cs typeface="Segoe UI Semibold" panose="020B0702040204020203" pitchFamily="34" charset="0"/>
              </a:rPr>
              <a:t>production</a:t>
            </a:r>
            <a:r>
              <a:rPr lang="en-US" sz="1800" dirty="0"/>
              <a:t> workload</a:t>
            </a:r>
          </a:p>
          <a:p>
            <a:pPr lvl="1"/>
            <a:r>
              <a:rPr lang="en-US" sz="1800" dirty="0"/>
              <a:t>It </a:t>
            </a:r>
            <a:r>
              <a:rPr lang="en-US" sz="1800" dirty="0">
                <a:latin typeface="Segoe UI Semibold" panose="020B0702040204020203" pitchFamily="34" charset="0"/>
                <a:cs typeface="Segoe UI Semibold" panose="020B0702040204020203" pitchFamily="34" charset="0"/>
              </a:rPr>
              <a:t>requires</a:t>
            </a:r>
            <a:r>
              <a:rPr lang="en-US" sz="1800" dirty="0"/>
              <a:t> custom domains and SSL</a:t>
            </a:r>
          </a:p>
        </p:txBody>
      </p:sp>
    </p:spTree>
    <p:extLst>
      <p:ext uri="{BB962C8B-B14F-4D97-AF65-F5344CB8AC3E}">
        <p14:creationId xmlns:p14="http://schemas.microsoft.com/office/powerpoint/2010/main" val="58398647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3F54-E9C5-47CF-9C9F-36CDDF6574E5}"/>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5DA5AA1-5D41-4013-A481-285EC35EF397}"/>
              </a:ext>
            </a:extLst>
          </p:cNvPr>
          <p:cNvSpPr>
            <a:spLocks noGrp="1"/>
          </p:cNvSpPr>
          <p:nvPr>
            <p:ph type="body" sz="quarter" idx="10"/>
          </p:nvPr>
        </p:nvSpPr>
        <p:spPr/>
        <p:txBody>
          <a:bodyPr/>
          <a:lstStyle/>
          <a:p>
            <a:r>
              <a:rPr lang="en-US" dirty="0"/>
              <a:t>How did you implement SSL for each website?</a:t>
            </a:r>
          </a:p>
          <a:p>
            <a:pPr lvl="1"/>
            <a:r>
              <a:rPr lang="en-US" dirty="0"/>
              <a:t>Regardless of where the cert is purchased from, each </a:t>
            </a:r>
            <a:r>
              <a:rPr lang="en-US" dirty="0">
                <a:latin typeface="Segoe UI Semibold" panose="020B0702040204020203" pitchFamily="34" charset="0"/>
                <a:cs typeface="Segoe UI Semibold" panose="020B0702040204020203" pitchFamily="34" charset="0"/>
              </a:rPr>
              <a:t>front-end web app</a:t>
            </a:r>
            <a:r>
              <a:rPr lang="en-US" dirty="0"/>
              <a:t> (see Known Issues) should be accessible over only SSL</a:t>
            </a:r>
          </a:p>
          <a:p>
            <a:pPr lvl="2"/>
            <a:r>
              <a:rPr lang="en-US" dirty="0"/>
              <a:t>If the certificate is provisioned in Azure, a wildcard cert will cover both domains</a:t>
            </a:r>
          </a:p>
          <a:p>
            <a:pPr lvl="1"/>
            <a:r>
              <a:rPr lang="en-US" dirty="0"/>
              <a:t>This is configured in the TLS/SSL settings blade of the App Service</a:t>
            </a:r>
          </a:p>
        </p:txBody>
      </p:sp>
    </p:spTree>
    <p:extLst>
      <p:ext uri="{BB962C8B-B14F-4D97-AF65-F5344CB8AC3E}">
        <p14:creationId xmlns:p14="http://schemas.microsoft.com/office/powerpoint/2010/main" val="213947807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3F54-E9C5-47CF-9C9F-36CDDF6574E5}"/>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5DA5AA1-5D41-4013-A481-285EC35EF397}"/>
              </a:ext>
            </a:extLst>
          </p:cNvPr>
          <p:cNvSpPr>
            <a:spLocks noGrp="1"/>
          </p:cNvSpPr>
          <p:nvPr>
            <p:ph type="body" sz="quarter" idx="10"/>
          </p:nvPr>
        </p:nvSpPr>
        <p:spPr/>
        <p:txBody>
          <a:bodyPr/>
          <a:lstStyle/>
          <a:p>
            <a:r>
              <a:rPr lang="en-US" dirty="0"/>
              <a:t>What was your approach to migrating the existing sites from IaaS to Azure App Service?</a:t>
            </a:r>
          </a:p>
          <a:p>
            <a:pPr lvl="1"/>
            <a:r>
              <a:rPr lang="en-US" dirty="0"/>
              <a:t>It is possible to copy the raw code (</a:t>
            </a:r>
            <a:r>
              <a:rPr lang="en-US" i="1" dirty="0"/>
              <a:t>e.g.</a:t>
            </a:r>
            <a:r>
              <a:rPr lang="en-US" dirty="0"/>
              <a:t> use FTP to copy the files) and update the </a:t>
            </a:r>
            <a:r>
              <a:rPr lang="en-US" sz="1600" dirty="0" err="1">
                <a:latin typeface="Lucida Console" panose="020B0609040504020204" pitchFamily="49" charset="0"/>
              </a:rPr>
              <a:t>web.config</a:t>
            </a:r>
            <a:r>
              <a:rPr lang="en-US" sz="1600" dirty="0">
                <a:latin typeface="Lucida Console" panose="020B0609040504020204" pitchFamily="49" charset="0"/>
              </a:rPr>
              <a:t> </a:t>
            </a:r>
            <a:r>
              <a:rPr lang="en-US" dirty="0"/>
              <a:t>settings as required)</a:t>
            </a:r>
          </a:p>
          <a:p>
            <a:pPr lvl="2"/>
            <a:r>
              <a:rPr lang="en-US" dirty="0"/>
              <a:t>If using FTP, use a client such as FileZilla to make connections easier</a:t>
            </a:r>
          </a:p>
          <a:p>
            <a:pPr lvl="1"/>
            <a:r>
              <a:rPr lang="en-US" dirty="0"/>
              <a:t>Its best to be methodical in the approach</a:t>
            </a:r>
          </a:p>
          <a:p>
            <a:pPr marL="903141" lvl="2" indent="-342900">
              <a:buFont typeface="+mj-lt"/>
              <a:buAutoNum type="arabicPeriod"/>
            </a:pPr>
            <a:r>
              <a:rPr lang="en-US" dirty="0"/>
              <a:t>Get the API web app working</a:t>
            </a:r>
          </a:p>
          <a:p>
            <a:pPr marL="903141" lvl="2" indent="-342900">
              <a:buFont typeface="+mj-lt"/>
              <a:buAutoNum type="arabicPeriod"/>
            </a:pPr>
            <a:r>
              <a:rPr lang="en-US" dirty="0"/>
              <a:t>Web the front-end web app working</a:t>
            </a:r>
          </a:p>
          <a:p>
            <a:pPr marL="903141" lvl="2" indent="-342900">
              <a:buFont typeface="+mj-lt"/>
              <a:buAutoNum type="arabicPeriod"/>
            </a:pPr>
            <a:r>
              <a:rPr lang="en-US" dirty="0"/>
              <a:t>Apply SSL</a:t>
            </a:r>
          </a:p>
          <a:p>
            <a:pPr marL="903141" lvl="2" indent="-342900">
              <a:buFont typeface="+mj-lt"/>
              <a:buAutoNum type="arabicPeriod"/>
            </a:pPr>
            <a:r>
              <a:rPr lang="en-US" dirty="0"/>
              <a:t>Bring behind Traffic Manager or Front Door</a:t>
            </a:r>
          </a:p>
        </p:txBody>
      </p:sp>
    </p:spTree>
    <p:extLst>
      <p:ext uri="{BB962C8B-B14F-4D97-AF65-F5344CB8AC3E}">
        <p14:creationId xmlns:p14="http://schemas.microsoft.com/office/powerpoint/2010/main" val="32538313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3F54-E9C5-47CF-9C9F-36CDDF6574E5}"/>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5DA5AA1-5D41-4013-A481-285EC35EF397}"/>
              </a:ext>
            </a:extLst>
          </p:cNvPr>
          <p:cNvSpPr>
            <a:spLocks noGrp="1"/>
          </p:cNvSpPr>
          <p:nvPr>
            <p:ph type="body" sz="quarter" idx="10"/>
          </p:nvPr>
        </p:nvSpPr>
        <p:spPr/>
        <p:txBody>
          <a:bodyPr/>
          <a:lstStyle/>
          <a:p>
            <a:r>
              <a:rPr lang="en-US" dirty="0"/>
              <a:t>How did you maintain the URL for each application during and after the migration?</a:t>
            </a:r>
          </a:p>
          <a:p>
            <a:pPr lvl="1"/>
            <a:r>
              <a:rPr lang="en-US" dirty="0"/>
              <a:t>If Traffic Manager or Front Door were used earlier, they can continue to be repurposed here</a:t>
            </a:r>
          </a:p>
          <a:p>
            <a:pPr lvl="1"/>
            <a:r>
              <a:rPr lang="en-US" dirty="0"/>
              <a:t>If Traffic Manager was used</a:t>
            </a:r>
          </a:p>
          <a:p>
            <a:pPr lvl="2"/>
            <a:r>
              <a:rPr lang="en-US" dirty="0"/>
              <a:t>The probe will need to be configured to point to port 80 as port 8080 will not be a valid configuration in Azure App Service</a:t>
            </a:r>
          </a:p>
        </p:txBody>
      </p:sp>
    </p:spTree>
    <p:extLst>
      <p:ext uri="{BB962C8B-B14F-4D97-AF65-F5344CB8AC3E}">
        <p14:creationId xmlns:p14="http://schemas.microsoft.com/office/powerpoint/2010/main" val="27573054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3F54-E9C5-47CF-9C9F-36CDDF6574E5}"/>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5DA5AA1-5D41-4013-A481-285EC35EF397}"/>
              </a:ext>
            </a:extLst>
          </p:cNvPr>
          <p:cNvSpPr>
            <a:spLocks noGrp="1"/>
          </p:cNvSpPr>
          <p:nvPr>
            <p:ph type="body" sz="quarter" idx="10"/>
          </p:nvPr>
        </p:nvSpPr>
        <p:spPr/>
        <p:txBody>
          <a:bodyPr/>
          <a:lstStyle/>
          <a:p>
            <a:r>
              <a:rPr lang="en-US" dirty="0"/>
              <a:t>How will Contoso Mortgage be able to break down the cost for each website independently?</a:t>
            </a:r>
          </a:p>
          <a:p>
            <a:pPr lvl="1"/>
            <a:r>
              <a:rPr lang="en-US" dirty="0"/>
              <a:t>As an App Service plan is billing unit for Azure App Service and Web Apps, for each workload (Contoso Mortgage and Contoso Mortgage Admin)</a:t>
            </a:r>
          </a:p>
          <a:p>
            <a:pPr lvl="2"/>
            <a:r>
              <a:rPr lang="en-US" dirty="0"/>
              <a:t>An App Service Plan needs to be created</a:t>
            </a:r>
          </a:p>
          <a:p>
            <a:pPr lvl="2"/>
            <a:r>
              <a:rPr lang="en-US" dirty="0"/>
              <a:t>One (or both) of the web apps associated with the workload will leverage the App Service plan</a:t>
            </a:r>
          </a:p>
        </p:txBody>
      </p:sp>
    </p:spTree>
    <p:extLst>
      <p:ext uri="{BB962C8B-B14F-4D97-AF65-F5344CB8AC3E}">
        <p14:creationId xmlns:p14="http://schemas.microsoft.com/office/powerpoint/2010/main" val="60158876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3F54-E9C5-47CF-9C9F-36CDDF6574E5}"/>
              </a:ext>
            </a:extLst>
          </p:cNvPr>
          <p:cNvSpPr>
            <a:spLocks noGrp="1"/>
          </p:cNvSpPr>
          <p:nvPr>
            <p:ph type="title"/>
          </p:nvPr>
        </p:nvSpPr>
        <p:spPr/>
        <p:txBody>
          <a:bodyPr/>
          <a:lstStyle/>
          <a:p>
            <a:r>
              <a:rPr lang="en-US" dirty="0"/>
              <a:t>Challenge 8 Responses</a:t>
            </a:r>
          </a:p>
        </p:txBody>
      </p:sp>
      <p:sp>
        <p:nvSpPr>
          <p:cNvPr id="3" name="Text Placeholder 2">
            <a:extLst>
              <a:ext uri="{FF2B5EF4-FFF2-40B4-BE49-F238E27FC236}">
                <a16:creationId xmlns:a16="http://schemas.microsoft.com/office/drawing/2014/main" id="{C5DA5AA1-5D41-4013-A481-285EC35EF397}"/>
              </a:ext>
            </a:extLst>
          </p:cNvPr>
          <p:cNvSpPr>
            <a:spLocks noGrp="1"/>
          </p:cNvSpPr>
          <p:nvPr>
            <p:ph type="body" sz="quarter" idx="10"/>
          </p:nvPr>
        </p:nvSpPr>
        <p:spPr/>
        <p:txBody>
          <a:bodyPr/>
          <a:lstStyle/>
          <a:p>
            <a:r>
              <a:rPr lang="en-US" dirty="0"/>
              <a:t>How did you configure the Contoso Mortgage Admin site to require authentication?</a:t>
            </a:r>
          </a:p>
          <a:p>
            <a:pPr lvl="1"/>
            <a:r>
              <a:rPr lang="en-US" dirty="0"/>
              <a:t>Azure AD Authentication can be easily enabled</a:t>
            </a:r>
          </a:p>
          <a:p>
            <a:pPr lvl="1"/>
            <a:r>
              <a:rPr lang="en-US" dirty="0"/>
              <a:t>It is not possible without an Azure AD P1 or P2 plan to perform group-based licensing</a:t>
            </a:r>
          </a:p>
          <a:p>
            <a:pPr lvl="1"/>
            <a:r>
              <a:rPr lang="en-US" dirty="0"/>
              <a:t>With the proper license</a:t>
            </a:r>
          </a:p>
          <a:p>
            <a:pPr lvl="2"/>
            <a:r>
              <a:rPr lang="en-US" dirty="0"/>
              <a:t>A dynamic security group could be created which contains only the members of the Sales department</a:t>
            </a:r>
          </a:p>
          <a:p>
            <a:pPr lvl="2"/>
            <a:r>
              <a:rPr lang="en-US" dirty="0"/>
              <a:t>That security group could then be used to constrain access to the application</a:t>
            </a:r>
          </a:p>
          <a:p>
            <a:pPr lvl="1"/>
            <a:r>
              <a:rPr lang="en-US" dirty="0"/>
              <a:t>Enabling Azure AD </a:t>
            </a:r>
            <a:r>
              <a:rPr lang="en-US" dirty="0" err="1"/>
              <a:t>authN</a:t>
            </a:r>
            <a:r>
              <a:rPr lang="en-US" dirty="0"/>
              <a:t> will break any probes from Traffic Manager or Front Door</a:t>
            </a:r>
          </a:p>
          <a:p>
            <a:pPr lvl="2"/>
            <a:r>
              <a:rPr lang="en-US" dirty="0"/>
              <a:t>The same method (and probe that was created) in Challenge 6 can be used to overcome this</a:t>
            </a:r>
            <a:endParaRPr lang="en-US" dirty="0">
              <a:hlinkClick r:id="rId2"/>
            </a:endParaRPr>
          </a:p>
          <a:p>
            <a:pPr lvl="2"/>
            <a:r>
              <a:rPr lang="en-US" dirty="0">
                <a:hlinkClick r:id="rId2"/>
              </a:rPr>
              <a:t>https://blogs.msdn.microsoft.com/jpsanders/2017/02/06/azure-traffic-manager-probe-degraded-due-to-401-from-azure-web-app/</a:t>
            </a:r>
            <a:endParaRPr lang="en-US" dirty="0"/>
          </a:p>
          <a:p>
            <a:pPr lvl="2"/>
            <a:r>
              <a:rPr lang="en-US" dirty="0">
                <a:hlinkClick r:id="rId3"/>
              </a:rPr>
              <a:t>https://azure.github.io/AppService/2016/11/17/URL-Authorization-Rules.html</a:t>
            </a:r>
            <a:endParaRPr lang="en-US" dirty="0"/>
          </a:p>
        </p:txBody>
      </p:sp>
    </p:spTree>
    <p:extLst>
      <p:ext uri="{BB962C8B-B14F-4D97-AF65-F5344CB8AC3E}">
        <p14:creationId xmlns:p14="http://schemas.microsoft.com/office/powerpoint/2010/main" val="419249397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B202-B8CB-448F-9814-B13D20D2EF12}"/>
              </a:ext>
            </a:extLst>
          </p:cNvPr>
          <p:cNvSpPr>
            <a:spLocks noGrp="1"/>
          </p:cNvSpPr>
          <p:nvPr>
            <p:ph type="title"/>
          </p:nvPr>
        </p:nvSpPr>
        <p:spPr/>
        <p:txBody>
          <a:bodyPr/>
          <a:lstStyle/>
          <a:p>
            <a:r>
              <a:rPr lang="en-US" dirty="0"/>
              <a:t>Challenge 8 Known Issues</a:t>
            </a:r>
          </a:p>
        </p:txBody>
      </p:sp>
      <p:sp>
        <p:nvSpPr>
          <p:cNvPr id="3" name="Text Placeholder 2">
            <a:extLst>
              <a:ext uri="{FF2B5EF4-FFF2-40B4-BE49-F238E27FC236}">
                <a16:creationId xmlns:a16="http://schemas.microsoft.com/office/drawing/2014/main" id="{419FA0BD-03B0-4AE6-98B6-8CBD962B4181}"/>
              </a:ext>
            </a:extLst>
          </p:cNvPr>
          <p:cNvSpPr>
            <a:spLocks noGrp="1"/>
          </p:cNvSpPr>
          <p:nvPr>
            <p:ph type="body" sz="quarter" idx="10"/>
          </p:nvPr>
        </p:nvSpPr>
        <p:spPr/>
        <p:txBody>
          <a:bodyPr/>
          <a:lstStyle/>
          <a:p>
            <a:r>
              <a:rPr lang="en-US" dirty="0"/>
              <a:t>If Challenge 7 has been completed first, in the Azure SQL Database server settings, the firewall may not be configured to allow connections from Azure services</a:t>
            </a:r>
          </a:p>
          <a:p>
            <a:pPr lvl="1"/>
            <a:r>
              <a:rPr lang="en-US" dirty="0"/>
              <a:t>Ensure Allow access to Azure services is On or the API web apps will not be able to connect to the database(s)</a:t>
            </a:r>
          </a:p>
        </p:txBody>
      </p:sp>
      <p:pic>
        <p:nvPicPr>
          <p:cNvPr id="4" name="Picture 3" descr="A screenshot of the Azure portal showing the settings for an Azure SQL Database and its firewall settings.">
            <a:extLst>
              <a:ext uri="{FF2B5EF4-FFF2-40B4-BE49-F238E27FC236}">
                <a16:creationId xmlns:a16="http://schemas.microsoft.com/office/drawing/2014/main" id="{093531B3-0D12-4EFF-8EF8-F96C2D7EBC68}"/>
              </a:ext>
            </a:extLst>
          </p:cNvPr>
          <p:cNvPicPr>
            <a:picLocks noChangeAspect="1"/>
          </p:cNvPicPr>
          <p:nvPr/>
        </p:nvPicPr>
        <p:blipFill>
          <a:blip r:embed="rId2"/>
          <a:stretch>
            <a:fillRect/>
          </a:stretch>
        </p:blipFill>
        <p:spPr>
          <a:xfrm>
            <a:off x="3134095" y="3778237"/>
            <a:ext cx="5923809" cy="1323810"/>
          </a:xfrm>
          <a:prstGeom prst="rect">
            <a:avLst/>
          </a:prstGeom>
        </p:spPr>
      </p:pic>
    </p:spTree>
    <p:extLst>
      <p:ext uri="{BB962C8B-B14F-4D97-AF65-F5344CB8AC3E}">
        <p14:creationId xmlns:p14="http://schemas.microsoft.com/office/powerpoint/2010/main" val="382342847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82AA-1EF3-42C4-9489-739233553A9A}"/>
              </a:ext>
            </a:extLst>
          </p:cNvPr>
          <p:cNvSpPr>
            <a:spLocks noGrp="1"/>
          </p:cNvSpPr>
          <p:nvPr>
            <p:ph type="title"/>
          </p:nvPr>
        </p:nvSpPr>
        <p:spPr/>
        <p:txBody>
          <a:bodyPr/>
          <a:lstStyle/>
          <a:p>
            <a:r>
              <a:rPr lang="en-US" dirty="0"/>
              <a:t>Challenge 8 Known Issues</a:t>
            </a:r>
          </a:p>
        </p:txBody>
      </p:sp>
      <p:sp>
        <p:nvSpPr>
          <p:cNvPr id="3" name="Text Placeholder 2">
            <a:extLst>
              <a:ext uri="{FF2B5EF4-FFF2-40B4-BE49-F238E27FC236}">
                <a16:creationId xmlns:a16="http://schemas.microsoft.com/office/drawing/2014/main" id="{C156C549-0F39-4467-AD08-F9DA413148C9}"/>
              </a:ext>
            </a:extLst>
          </p:cNvPr>
          <p:cNvSpPr>
            <a:spLocks noGrp="1"/>
          </p:cNvSpPr>
          <p:nvPr>
            <p:ph type="body" sz="quarter" idx="10"/>
          </p:nvPr>
        </p:nvSpPr>
        <p:spPr/>
        <p:txBody>
          <a:bodyPr/>
          <a:lstStyle/>
          <a:p>
            <a:r>
              <a:rPr lang="en-US" dirty="0"/>
              <a:t>The </a:t>
            </a:r>
            <a:r>
              <a:rPr lang="en-US" sz="2400" dirty="0" err="1">
                <a:latin typeface="Lucida Console" panose="020B0609040504020204" pitchFamily="49" charset="0"/>
              </a:rPr>
              <a:t>AppSettings</a:t>
            </a:r>
            <a:r>
              <a:rPr lang="en-US" dirty="0"/>
              <a:t> key </a:t>
            </a:r>
            <a:r>
              <a:rPr lang="en-US" sz="2400" dirty="0" err="1">
                <a:latin typeface="Lucida Console" panose="020B0609040504020204" pitchFamily="49" charset="0"/>
              </a:rPr>
              <a:t>ApiBaseUrl</a:t>
            </a:r>
            <a:r>
              <a:rPr lang="en-US" dirty="0"/>
              <a:t> in the </a:t>
            </a:r>
            <a:r>
              <a:rPr lang="en-US" sz="2400" dirty="0" err="1">
                <a:latin typeface="Lucida Console" panose="020B0609040504020204" pitchFamily="49" charset="0"/>
              </a:rPr>
              <a:t>web.config</a:t>
            </a:r>
            <a:r>
              <a:rPr lang="en-US" sz="2400" dirty="0">
                <a:latin typeface="Lucida Console" panose="020B0609040504020204" pitchFamily="49" charset="0"/>
              </a:rPr>
              <a:t> </a:t>
            </a:r>
            <a:r>
              <a:rPr lang="en-US" dirty="0"/>
              <a:t>for the front-end web apps cannot parse https URLs</a:t>
            </a:r>
          </a:p>
          <a:p>
            <a:pPr lvl="1"/>
            <a:r>
              <a:rPr lang="en-US" dirty="0"/>
              <a:t>The value must be an http URL and not https</a:t>
            </a:r>
          </a:p>
        </p:txBody>
      </p:sp>
    </p:spTree>
    <p:extLst>
      <p:ext uri="{BB962C8B-B14F-4D97-AF65-F5344CB8AC3E}">
        <p14:creationId xmlns:p14="http://schemas.microsoft.com/office/powerpoint/2010/main" val="219839410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9</a:t>
            </a:r>
            <a:br>
              <a:rPr lang="en-US" dirty="0"/>
            </a:br>
            <a:r>
              <a:rPr lang="en-US" dirty="0"/>
              <a:t>Secure, optimize, and operate</a:t>
            </a:r>
          </a:p>
        </p:txBody>
      </p:sp>
      <p:sp>
        <p:nvSpPr>
          <p:cNvPr id="2" name="Subtitle 1">
            <a:extLst>
              <a:ext uri="{FF2B5EF4-FFF2-40B4-BE49-F238E27FC236}">
                <a16:creationId xmlns:a16="http://schemas.microsoft.com/office/drawing/2014/main" id="{B3B67747-8137-4FC4-8419-147D37F78EC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0999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3705630"/>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For each challenge, encourage them to plan as a team and discuss their plan with your before implementation</a:t>
            </a:r>
          </a:p>
          <a:p>
            <a:pPr lvl="1"/>
            <a:r>
              <a:rPr lang="en-US" dirty="0"/>
              <a:t>After Challenge 1, attendees will always be implementing a solution</a:t>
            </a:r>
          </a:p>
          <a:p>
            <a:pPr lvl="2"/>
            <a:r>
              <a:rPr lang="en-US" dirty="0"/>
              <a:t>You are encouraged to engage your table and make sure they know to check with you prior to implementation in each Challenge</a:t>
            </a:r>
          </a:p>
        </p:txBody>
      </p:sp>
    </p:spTree>
    <p:extLst>
      <p:ext uri="{BB962C8B-B14F-4D97-AF65-F5344CB8AC3E}">
        <p14:creationId xmlns:p14="http://schemas.microsoft.com/office/powerpoint/2010/main" val="335312691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9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2105192"/>
          </a:xfrm>
        </p:spPr>
        <p:txBody>
          <a:bodyPr/>
          <a:lstStyle/>
          <a:p>
            <a:pPr marL="0" indent="0">
              <a:buNone/>
            </a:pPr>
            <a:r>
              <a:rPr lang="en-US" sz="2400" dirty="0"/>
              <a:t>This challenge is all about the little things and extra features that can be enabled after a migration to provide</a:t>
            </a:r>
          </a:p>
          <a:p>
            <a:pPr lvl="1"/>
            <a:r>
              <a:rPr lang="en-US" sz="1800" dirty="0"/>
              <a:t>Insights into performance</a:t>
            </a:r>
          </a:p>
          <a:p>
            <a:pPr lvl="1"/>
            <a:r>
              <a:rPr lang="en-US" sz="1800" dirty="0"/>
              <a:t>Better security for application secrets and connection strings</a:t>
            </a:r>
          </a:p>
          <a:p>
            <a:pPr lvl="1"/>
            <a:r>
              <a:rPr lang="en-US" sz="1800" dirty="0"/>
              <a:t>Increased performance when needed with horizontal and elastic scaling</a:t>
            </a:r>
          </a:p>
          <a:p>
            <a:pPr lvl="1"/>
            <a:r>
              <a:rPr lang="en-US" sz="1800" dirty="0"/>
              <a:t>Implementing Azure Service and Resource Health monitoring</a:t>
            </a:r>
          </a:p>
        </p:txBody>
      </p:sp>
    </p:spTree>
    <p:extLst>
      <p:ext uri="{BB962C8B-B14F-4D97-AF65-F5344CB8AC3E}">
        <p14:creationId xmlns:p14="http://schemas.microsoft.com/office/powerpoint/2010/main" val="171373771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176F-916E-48A1-A705-72CB38329382}"/>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1DB12D2F-B140-45B2-A50C-6904513D046B}"/>
              </a:ext>
            </a:extLst>
          </p:cNvPr>
          <p:cNvSpPr>
            <a:spLocks noGrp="1"/>
          </p:cNvSpPr>
          <p:nvPr>
            <p:ph type="body" sz="quarter" idx="10"/>
          </p:nvPr>
        </p:nvSpPr>
        <p:spPr/>
        <p:txBody>
          <a:bodyPr/>
          <a:lstStyle/>
          <a:p>
            <a:r>
              <a:rPr lang="en-US" dirty="0"/>
              <a:t>What configuration did you implement to allow for horizontal scale in their websites?</a:t>
            </a:r>
          </a:p>
          <a:p>
            <a:pPr lvl="1"/>
            <a:r>
              <a:rPr lang="en-US" dirty="0"/>
              <a:t>Scale out has been configured on each App Service (4 total)</a:t>
            </a:r>
          </a:p>
          <a:p>
            <a:pPr lvl="2"/>
            <a:r>
              <a:rPr lang="en-US" dirty="0"/>
              <a:t>Make sure your table explorers both Manual scale and Custom autoscale rules and can explain the difference between them</a:t>
            </a:r>
          </a:p>
          <a:p>
            <a:pPr lvl="2"/>
            <a:r>
              <a:rPr lang="en-US" dirty="0"/>
              <a:t>Have your table create at least one Custom autoscale rule based on a metric</a:t>
            </a:r>
          </a:p>
        </p:txBody>
      </p:sp>
    </p:spTree>
    <p:extLst>
      <p:ext uri="{BB962C8B-B14F-4D97-AF65-F5344CB8AC3E}">
        <p14:creationId xmlns:p14="http://schemas.microsoft.com/office/powerpoint/2010/main" val="314769067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176F-916E-48A1-A705-72CB38329382}"/>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1DB12D2F-B140-45B2-A50C-6904513D046B}"/>
              </a:ext>
            </a:extLst>
          </p:cNvPr>
          <p:cNvSpPr>
            <a:spLocks noGrp="1"/>
          </p:cNvSpPr>
          <p:nvPr>
            <p:ph type="body" sz="quarter" idx="10"/>
          </p:nvPr>
        </p:nvSpPr>
        <p:spPr/>
        <p:txBody>
          <a:bodyPr/>
          <a:lstStyle/>
          <a:p>
            <a:r>
              <a:rPr lang="en-US" dirty="0"/>
              <a:t>What did you configure to allow members of the </a:t>
            </a:r>
            <a:r>
              <a:rPr lang="en-US" dirty="0">
                <a:latin typeface="Segoe UI Semibold" panose="020B0702040204020203" pitchFamily="34" charset="0"/>
                <a:cs typeface="Segoe UI Semibold" panose="020B0702040204020203" pitchFamily="34" charset="0"/>
              </a:rPr>
              <a:t>CM Operations </a:t>
            </a:r>
            <a:r>
              <a:rPr lang="en-US" dirty="0"/>
              <a:t>security group to see the real-time performance of each website?</a:t>
            </a:r>
          </a:p>
          <a:p>
            <a:pPr lvl="1"/>
            <a:r>
              <a:rPr lang="en-US" dirty="0"/>
              <a:t>Application Insights has been enabled for all the websites (4)</a:t>
            </a:r>
          </a:p>
          <a:p>
            <a:pPr lvl="1"/>
            <a:r>
              <a:rPr lang="en-US" dirty="0"/>
              <a:t>The CM Operations security group has a role assignment of Reader applied to each Application Insights resource</a:t>
            </a:r>
          </a:p>
        </p:txBody>
      </p:sp>
    </p:spTree>
    <p:extLst>
      <p:ext uri="{BB962C8B-B14F-4D97-AF65-F5344CB8AC3E}">
        <p14:creationId xmlns:p14="http://schemas.microsoft.com/office/powerpoint/2010/main" val="126277483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176F-916E-48A1-A705-72CB38329382}"/>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1DB12D2F-B140-45B2-A50C-6904513D046B}"/>
              </a:ext>
            </a:extLst>
          </p:cNvPr>
          <p:cNvSpPr>
            <a:spLocks noGrp="1"/>
          </p:cNvSpPr>
          <p:nvPr>
            <p:ph type="body" sz="quarter" idx="10"/>
          </p:nvPr>
        </p:nvSpPr>
        <p:spPr/>
        <p:txBody>
          <a:bodyPr/>
          <a:lstStyle/>
          <a:p>
            <a:r>
              <a:rPr lang="en-US" dirty="0"/>
              <a:t>How did you secure the application configuration and database connection strings for each website? </a:t>
            </a:r>
          </a:p>
          <a:p>
            <a:pPr marL="679045" lvl="1" indent="-342900">
              <a:buFont typeface="+mj-lt"/>
              <a:buAutoNum type="arabicPeriod"/>
            </a:pPr>
            <a:r>
              <a:rPr lang="en-US" dirty="0"/>
              <a:t>A Key Vault has been provisioned to store app settings and connection strings</a:t>
            </a:r>
          </a:p>
          <a:p>
            <a:pPr lvl="2"/>
            <a:r>
              <a:rPr lang="en-US" dirty="0"/>
              <a:t>It is acceptable to reuse the existing vault that was created in Challenge 8 when configuring App Service SSL if applicable</a:t>
            </a:r>
          </a:p>
          <a:p>
            <a:pPr marL="679045" lvl="1" indent="-342900">
              <a:buFont typeface="+mj-lt"/>
              <a:buAutoNum type="arabicPeriod"/>
            </a:pPr>
            <a:r>
              <a:rPr lang="en-US" dirty="0"/>
              <a:t>A system assigned identity has been created for each App Service Web App</a:t>
            </a:r>
          </a:p>
          <a:p>
            <a:pPr lvl="2"/>
            <a:r>
              <a:rPr lang="en-US" dirty="0">
                <a:hlinkClick r:id="rId2"/>
              </a:rPr>
              <a:t>https://docs.microsoft.com/azure/app-service/overview-managed-identity</a:t>
            </a:r>
            <a:endParaRPr lang="en-US" dirty="0"/>
          </a:p>
          <a:p>
            <a:pPr marL="679045" lvl="1" indent="-342900">
              <a:buFont typeface="+mj-lt"/>
              <a:buAutoNum type="arabicPeriod"/>
            </a:pPr>
            <a:r>
              <a:rPr lang="en-US" dirty="0"/>
              <a:t>An access policy has been created in the vault granting the system assigned identity access to the appropriate secrets</a:t>
            </a:r>
          </a:p>
          <a:p>
            <a:pPr lvl="2"/>
            <a:r>
              <a:rPr lang="en-US" dirty="0">
                <a:hlinkClick r:id="rId3"/>
              </a:rPr>
              <a:t>https://docs.microsoft.com/azure/key-vault/key-vault-secure-your-key-vault#key-vault-access-policies</a:t>
            </a:r>
            <a:endParaRPr lang="en-US" dirty="0"/>
          </a:p>
          <a:p>
            <a:pPr marL="679045" lvl="1" indent="-342900">
              <a:buFont typeface="+mj-lt"/>
              <a:buAutoNum type="arabicPeriod"/>
            </a:pPr>
            <a:r>
              <a:rPr lang="en-US" dirty="0"/>
              <a:t>The application has been configured to source the secret from the vault</a:t>
            </a:r>
          </a:p>
          <a:p>
            <a:pPr lvl="2"/>
            <a:r>
              <a:rPr lang="en-US" dirty="0">
                <a:hlinkClick r:id="rId4"/>
              </a:rPr>
              <a:t>https://docs.microsoft.com/azure/app-service/app-service-key-vault-references#source-application-settings-from-key-vault</a:t>
            </a:r>
            <a:endParaRPr lang="en-US" dirty="0"/>
          </a:p>
          <a:p>
            <a:pPr marL="679045" lvl="1" indent="-342900">
              <a:buFont typeface="+mj-lt"/>
              <a:buAutoNum type="arabicPeriod"/>
            </a:pPr>
            <a:r>
              <a:rPr lang="en-US" dirty="0"/>
              <a:t>Access to the vault has been restricted to the required </a:t>
            </a:r>
            <a:r>
              <a:rPr lang="en-US" dirty="0" err="1"/>
              <a:t>VNets</a:t>
            </a:r>
            <a:r>
              <a:rPr lang="en-US" dirty="0"/>
              <a:t> and allows trusted Microsoft services to bypass the firewall</a:t>
            </a:r>
          </a:p>
        </p:txBody>
      </p:sp>
    </p:spTree>
    <p:extLst>
      <p:ext uri="{BB962C8B-B14F-4D97-AF65-F5344CB8AC3E}">
        <p14:creationId xmlns:p14="http://schemas.microsoft.com/office/powerpoint/2010/main" val="21903503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6FC7-FAC0-4199-82B3-C32C373EFCE2}"/>
              </a:ext>
            </a:extLst>
          </p:cNvPr>
          <p:cNvSpPr>
            <a:spLocks noGrp="1"/>
          </p:cNvSpPr>
          <p:nvPr>
            <p:ph type="title"/>
          </p:nvPr>
        </p:nvSpPr>
        <p:spPr/>
        <p:txBody>
          <a:bodyPr/>
          <a:lstStyle/>
          <a:p>
            <a:r>
              <a:rPr lang="en-US" dirty="0"/>
              <a:t>Challenge 9 Responses</a:t>
            </a:r>
          </a:p>
        </p:txBody>
      </p:sp>
      <p:sp>
        <p:nvSpPr>
          <p:cNvPr id="3" name="Text Placeholder 2">
            <a:extLst>
              <a:ext uri="{FF2B5EF4-FFF2-40B4-BE49-F238E27FC236}">
                <a16:creationId xmlns:a16="http://schemas.microsoft.com/office/drawing/2014/main" id="{81FEE374-7848-4259-9167-C89590116A2F}"/>
              </a:ext>
            </a:extLst>
          </p:cNvPr>
          <p:cNvSpPr>
            <a:spLocks noGrp="1"/>
          </p:cNvSpPr>
          <p:nvPr>
            <p:ph type="body" sz="quarter" idx="10"/>
          </p:nvPr>
        </p:nvSpPr>
        <p:spPr/>
        <p:txBody>
          <a:bodyPr/>
          <a:lstStyle/>
          <a:p>
            <a:r>
              <a:rPr lang="en-US" dirty="0"/>
              <a:t>How did you ensure the databases are encrypted at rest?</a:t>
            </a:r>
          </a:p>
          <a:p>
            <a:pPr lvl="1"/>
            <a:r>
              <a:rPr lang="en-US" dirty="0"/>
              <a:t>TDE has been implemented with customer managed key (CMK)</a:t>
            </a:r>
          </a:p>
          <a:p>
            <a:pPr lvl="2"/>
            <a:r>
              <a:rPr lang="en-US" dirty="0">
                <a:hlinkClick r:id="rId2"/>
              </a:rPr>
              <a:t>https://docs.microsoft.com/azure/sql-database/transparent-data-encryption-byok-azure-sql</a:t>
            </a:r>
            <a:endParaRPr lang="en-US" dirty="0"/>
          </a:p>
          <a:p>
            <a:pPr lvl="2"/>
            <a:r>
              <a:rPr lang="en-US" dirty="0">
                <a:hlinkClick r:id="rId3"/>
              </a:rPr>
              <a:t>https://docs.microsoft.com/azure/sql-database/transparent-data-encryption-byok-azure-sql-configure</a:t>
            </a:r>
            <a:endParaRPr lang="en-US" dirty="0"/>
          </a:p>
          <a:p>
            <a:pPr lvl="1"/>
            <a:r>
              <a:rPr lang="en-US" dirty="0"/>
              <a:t>Key Vault (AKV) soft-delete is required and cannot be enabled through the portal at this time</a:t>
            </a:r>
          </a:p>
          <a:p>
            <a:pPr lvl="2"/>
            <a:r>
              <a:rPr lang="en-US" dirty="0">
                <a:hlinkClick r:id="rId4"/>
              </a:rPr>
              <a:t>https://docs.microsoft.com/azure/key-vault/key-vault-soft-delete-powershell#enabling-soft-delete</a:t>
            </a:r>
            <a:endParaRPr lang="en-US" dirty="0"/>
          </a:p>
          <a:p>
            <a:pPr lvl="1"/>
            <a:r>
              <a:rPr lang="en-US" dirty="0"/>
              <a:t>A resource lock should be set on the AKV</a:t>
            </a:r>
          </a:p>
          <a:p>
            <a:pPr lvl="2"/>
            <a:r>
              <a:rPr lang="en-US" dirty="0"/>
              <a:t>This is a critical step that your table may miss!</a:t>
            </a:r>
          </a:p>
          <a:p>
            <a:pPr lvl="1"/>
            <a:r>
              <a:rPr lang="en-US" dirty="0"/>
              <a:t>TDE is enabled by default with a Microsoft managed key</a:t>
            </a:r>
          </a:p>
          <a:p>
            <a:pPr lvl="2"/>
            <a:r>
              <a:rPr lang="en-US" dirty="0"/>
              <a:t>This means TDE needs to be disabled then re-enabled using the AKV key</a:t>
            </a:r>
          </a:p>
          <a:p>
            <a:pPr lvl="2"/>
            <a:r>
              <a:rPr lang="en-US" dirty="0"/>
              <a:t>It is not enough to just see if TDE is on, you need to inspect the vault and the settings of the logical SQL server</a:t>
            </a:r>
            <a:br>
              <a:rPr lang="en-US" dirty="0"/>
            </a:br>
            <a:br>
              <a:rPr lang="en-US" dirty="0"/>
            </a:br>
            <a:r>
              <a:rPr lang="en-US" dirty="0">
                <a:latin typeface="Lucida Console" panose="020B0609040504020204" pitchFamily="49" charset="0"/>
              </a:rPr>
              <a:t>Get-</a:t>
            </a:r>
            <a:r>
              <a:rPr lang="en-US" dirty="0" err="1">
                <a:latin typeface="Lucida Console" panose="020B0609040504020204" pitchFamily="49" charset="0"/>
              </a:rPr>
              <a:t>AzSqlServerKeyVaultKey</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ServerName</a:t>
            </a:r>
            <a:r>
              <a:rPr lang="en-US" dirty="0">
                <a:latin typeface="Lucida Console" panose="020B0609040504020204" pitchFamily="49" charset="0"/>
              </a:rPr>
              <a:t> &lt;</a:t>
            </a:r>
            <a:r>
              <a:rPr lang="en-US" dirty="0" err="1">
                <a:latin typeface="Lucida Console" panose="020B0609040504020204" pitchFamily="49" charset="0"/>
              </a:rPr>
              <a:t>LogicalServerName</a:t>
            </a:r>
            <a:r>
              <a:rPr lang="en-US" dirty="0">
                <a:latin typeface="Lucida Console" panose="020B0609040504020204" pitchFamily="49" charset="0"/>
              </a:rPr>
              <a:t>&gt;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ResourceGroupName</a:t>
            </a:r>
            <a:r>
              <a:rPr lang="en-US" dirty="0">
                <a:latin typeface="Lucida Console" panose="020B0609040504020204" pitchFamily="49" charset="0"/>
              </a:rPr>
              <a:t> &lt;</a:t>
            </a:r>
            <a:r>
              <a:rPr lang="en-US" dirty="0" err="1">
                <a:latin typeface="Lucida Console" panose="020B0609040504020204" pitchFamily="49" charset="0"/>
              </a:rPr>
              <a:t>SQLDatabaseResourceGroupName</a:t>
            </a:r>
            <a:r>
              <a:rPr lang="en-US" dirty="0">
                <a:latin typeface="Lucida Console" panose="020B0609040504020204" pitchFamily="49" charset="0"/>
              </a:rPr>
              <a:t>&gt;</a:t>
            </a:r>
          </a:p>
          <a:p>
            <a:pPr lvl="2"/>
            <a:endParaRPr lang="en-US" dirty="0"/>
          </a:p>
        </p:txBody>
      </p:sp>
    </p:spTree>
    <p:extLst>
      <p:ext uri="{BB962C8B-B14F-4D97-AF65-F5344CB8AC3E}">
        <p14:creationId xmlns:p14="http://schemas.microsoft.com/office/powerpoint/2010/main" val="119228602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DBE895-C962-4817-9C7F-CA5E725C1735}"/>
              </a:ext>
            </a:extLst>
          </p:cNvPr>
          <p:cNvSpPr>
            <a:spLocks noGrp="1"/>
          </p:cNvSpPr>
          <p:nvPr>
            <p:ph type="title"/>
          </p:nvPr>
        </p:nvSpPr>
        <p:spPr/>
        <p:txBody>
          <a:bodyPr/>
          <a:lstStyle/>
          <a:p>
            <a:r>
              <a:rPr lang="en-US" dirty="0"/>
              <a:t>Challenge 9 MVP Database Encryption</a:t>
            </a:r>
          </a:p>
        </p:txBody>
      </p:sp>
      <p:sp>
        <p:nvSpPr>
          <p:cNvPr id="3" name="Text Placeholder 2">
            <a:extLst>
              <a:ext uri="{FF2B5EF4-FFF2-40B4-BE49-F238E27FC236}">
                <a16:creationId xmlns:a16="http://schemas.microsoft.com/office/drawing/2014/main" id="{AD0E2E67-7C9E-4253-B0FB-A4E2087F4069}"/>
              </a:ext>
            </a:extLst>
          </p:cNvPr>
          <p:cNvSpPr>
            <a:spLocks noGrp="1"/>
          </p:cNvSpPr>
          <p:nvPr>
            <p:ph type="body" sz="quarter" idx="10"/>
          </p:nvPr>
        </p:nvSpPr>
        <p:spPr/>
        <p:txBody>
          <a:bodyPr/>
          <a:lstStyle/>
          <a:p>
            <a:endParaRPr lang="en-US"/>
          </a:p>
        </p:txBody>
      </p:sp>
      <p:sp>
        <p:nvSpPr>
          <p:cNvPr id="6" name="Text Placeholder 4">
            <a:extLst>
              <a:ext uri="{FF2B5EF4-FFF2-40B4-BE49-F238E27FC236}">
                <a16:creationId xmlns:a16="http://schemas.microsoft.com/office/drawing/2014/main" id="{DDDBB63A-F0F0-4234-962A-9ACEC781C592}"/>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70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$sqldbrg = "clouddbrg"</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$sqlserver = "clouddb"</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$vault = "cloudvault"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Assign managed 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$server = Set-AzSqlServer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-ResourceGroupName $sqldbrg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-ServerName $sqlserver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-AssignIdentity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Grant AKV permissions to 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Set-AzKeyVaultAccessPolicy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-VaultName $vault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-ObjectId $server.Identity.PrincipalId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-PermissionsToKeys get, wrapKey, unwrapKey</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3561646510"/>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DBE895-C962-4817-9C7F-CA5E725C1735}"/>
              </a:ext>
            </a:extLst>
          </p:cNvPr>
          <p:cNvSpPr>
            <a:spLocks noGrp="1"/>
          </p:cNvSpPr>
          <p:nvPr>
            <p:ph type="title"/>
          </p:nvPr>
        </p:nvSpPr>
        <p:spPr/>
        <p:txBody>
          <a:bodyPr/>
          <a:lstStyle/>
          <a:p>
            <a:r>
              <a:rPr lang="en-US" dirty="0"/>
              <a:t>Challenge 9 MVP Database Encryption</a:t>
            </a:r>
          </a:p>
        </p:txBody>
      </p:sp>
      <p:sp>
        <p:nvSpPr>
          <p:cNvPr id="3" name="Text Placeholder 2">
            <a:extLst>
              <a:ext uri="{FF2B5EF4-FFF2-40B4-BE49-F238E27FC236}">
                <a16:creationId xmlns:a16="http://schemas.microsoft.com/office/drawing/2014/main" id="{C5CC2098-B3B4-4DBF-9CD9-F008E517753D}"/>
              </a:ext>
            </a:extLst>
          </p:cNvPr>
          <p:cNvSpPr>
            <a:spLocks noGrp="1"/>
          </p:cNvSpPr>
          <p:nvPr>
            <p:ph type="body" sz="quarter" idx="10"/>
          </p:nvPr>
        </p:nvSpPr>
        <p:spPr/>
        <p:txBody>
          <a:bodyPr/>
          <a:lstStyle/>
          <a:p>
            <a:endParaRPr lang="en-US"/>
          </a:p>
        </p:txBody>
      </p:sp>
      <p:sp>
        <p:nvSpPr>
          <p:cNvPr id="6" name="Text Placeholder 4">
            <a:extLst>
              <a:ext uri="{FF2B5EF4-FFF2-40B4-BE49-F238E27FC236}">
                <a16:creationId xmlns:a16="http://schemas.microsoft.com/office/drawing/2014/main" id="{25537EF7-1D0B-427A-B60F-C267F4AFB792}"/>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70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$sqldbrg = "clouddbrg"</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$sqlserver = "clouddb"</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$vault = "cloudvault"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Assign managed 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$server = Set-AzSqlServer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-ResourceGroupName $sqldbrg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-ServerName $sqlserver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-AssignIdentity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Grant AKV permissions to 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Set-AzKeyVaultAccessPolicy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-VaultName $vault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-ObjectId $server.Identity.PrincipalId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-PermissionsToKeys get, wrapKey, unwrapKey</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147242802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D122-A3F9-4574-848F-A4589AE5A666}"/>
              </a:ext>
            </a:extLst>
          </p:cNvPr>
          <p:cNvSpPr>
            <a:spLocks noGrp="1"/>
          </p:cNvSpPr>
          <p:nvPr>
            <p:ph type="title"/>
          </p:nvPr>
        </p:nvSpPr>
        <p:spPr/>
        <p:txBody>
          <a:bodyPr/>
          <a:lstStyle/>
          <a:p>
            <a:r>
              <a:rPr lang="en-US" dirty="0"/>
              <a:t>Challenge 9 MVP Database Encryption</a:t>
            </a:r>
          </a:p>
        </p:txBody>
      </p:sp>
      <p:sp>
        <p:nvSpPr>
          <p:cNvPr id="5" name="Text Placeholder 4">
            <a:extLst>
              <a:ext uri="{FF2B5EF4-FFF2-40B4-BE49-F238E27FC236}">
                <a16:creationId xmlns:a16="http://schemas.microsoft.com/office/drawing/2014/main" id="{A7FD8197-874A-4D24-AA40-CD73D5F18F93}"/>
              </a:ext>
            </a:extLst>
          </p:cNvPr>
          <p:cNvSpPr>
            <a:spLocks noGrp="1"/>
          </p:cNvSpPr>
          <p:nvPr>
            <p:ph type="body" sz="quarter" idx="10"/>
          </p:nvPr>
        </p:nvSpPr>
        <p:spPr/>
        <p:txBody>
          <a:bodyPr/>
          <a:lstStyle/>
          <a:p>
            <a:endParaRPr lang="en-US"/>
          </a:p>
        </p:txBody>
      </p:sp>
      <p:sp>
        <p:nvSpPr>
          <p:cNvPr id="6" name="Text Placeholder 2">
            <a:extLst>
              <a:ext uri="{FF2B5EF4-FFF2-40B4-BE49-F238E27FC236}">
                <a16:creationId xmlns:a16="http://schemas.microsoft.com/office/drawing/2014/main" id="{F15E5159-EB9B-4C44-8A31-0FC5C3F1E3BE}"/>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475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$databases = @("clouddb", "clouddbidentity")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Disable existing Microsoft managed key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foreach ($database in $databases)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Set-AzSqlDatabaseTransparentDataEncryption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-ResourceGroupName $sqldbrg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-ServerName $sqlserver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-DatabaseName $database`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-State "Disabled"</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Wait a few minutes for encryption to disable and logs to commit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(yes, this could be much more resilient)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Start-Sleep –Seconds 120</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Enable with the new key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foreach ($database in $databases)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Set-AzSqlDatabaseTransparentDataEncryption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-ResourceGroupName $sqldbrg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-ServerName $sqlserver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-DatabaseName $database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-State "Enabled"</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154465812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D122-A3F9-4574-848F-A4589AE5A666}"/>
              </a:ext>
            </a:extLst>
          </p:cNvPr>
          <p:cNvSpPr>
            <a:spLocks noGrp="1"/>
          </p:cNvSpPr>
          <p:nvPr>
            <p:ph type="title"/>
          </p:nvPr>
        </p:nvSpPr>
        <p:spPr/>
        <p:txBody>
          <a:bodyPr/>
          <a:lstStyle/>
          <a:p>
            <a:r>
              <a:rPr lang="en-US" dirty="0"/>
              <a:t>Challenge 9 MVP Database Encryption</a:t>
            </a:r>
          </a:p>
        </p:txBody>
      </p:sp>
      <p:sp>
        <p:nvSpPr>
          <p:cNvPr id="5" name="Text Placeholder 4">
            <a:extLst>
              <a:ext uri="{FF2B5EF4-FFF2-40B4-BE49-F238E27FC236}">
                <a16:creationId xmlns:a16="http://schemas.microsoft.com/office/drawing/2014/main" id="{B72661ED-8112-4B28-8C15-F7E5309DAC9E}"/>
              </a:ext>
            </a:extLst>
          </p:cNvPr>
          <p:cNvSpPr>
            <a:spLocks noGrp="1"/>
          </p:cNvSpPr>
          <p:nvPr>
            <p:ph type="body" sz="quarter" idx="10"/>
          </p:nvPr>
        </p:nvSpPr>
        <p:spPr/>
        <p:txBody>
          <a:bodyPr/>
          <a:lstStyle/>
          <a:p>
            <a:endParaRPr lang="en-US"/>
          </a:p>
        </p:txBody>
      </p:sp>
      <p:sp>
        <p:nvSpPr>
          <p:cNvPr id="6" name="Text Placeholder 2">
            <a:extLst>
              <a:ext uri="{FF2B5EF4-FFF2-40B4-BE49-F238E27FC236}">
                <a16:creationId xmlns:a16="http://schemas.microsoft.com/office/drawing/2014/main" id="{BDF11184-840D-43B2-BC8F-AA3B98FB379D}"/>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Get the encryption state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foreach ($database in $databases)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Get-AzSqlDatabaseTransparentDataEncryption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-ResourceGroupName $sqldbrg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-ServerName $sqlserver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-DatabaseName $database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44134022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dirty="0"/>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7734429" cy="49552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dirty="0">
                <a:hlinkClick r:id="rId2"/>
              </a:rPr>
              <a:t>https://aka.ms/OHCoachMaterials/Migration</a:t>
            </a:r>
            <a:r>
              <a:rPr lang="en-US" dirty="0"/>
              <a:t>   </a:t>
            </a:r>
          </a:p>
        </p:txBody>
      </p:sp>
    </p:spTree>
    <p:extLst>
      <p:ext uri="{BB962C8B-B14F-4D97-AF65-F5344CB8AC3E}">
        <p14:creationId xmlns:p14="http://schemas.microsoft.com/office/powerpoint/2010/main" val="2944877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and common strategies to accelerate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397009" y="1011198"/>
            <a:ext cx="11655078" cy="5478423"/>
          </a:xfrm>
        </p:spPr>
        <p:txBody>
          <a:bodyPr/>
          <a:lstStyle/>
          <a:p>
            <a:r>
              <a:rPr lang="en-US" sz="2000" dirty="0"/>
              <a:t>Challenge 3</a:t>
            </a:r>
          </a:p>
          <a:p>
            <a:pPr lvl="1"/>
            <a:r>
              <a:rPr lang="en-US" dirty="0"/>
              <a:t>Point out AAD Connect documentation</a:t>
            </a:r>
          </a:p>
          <a:p>
            <a:pPr lvl="2"/>
            <a:r>
              <a:rPr lang="en-US" sz="2000" dirty="0">
                <a:hlinkClick r:id="rId2"/>
              </a:rPr>
              <a:t>https://docs.microsoft.com/azure/active-directory/hybrid/how-to-connect-install-express</a:t>
            </a:r>
            <a:r>
              <a:rPr lang="en-US" sz="2000" dirty="0"/>
              <a:t> </a:t>
            </a:r>
          </a:p>
          <a:p>
            <a:pPr lvl="2"/>
            <a:r>
              <a:rPr lang="en-US" sz="2000" dirty="0">
                <a:hlinkClick r:id="rId3"/>
              </a:rPr>
              <a:t>https://docs.microsoft.com/azure/active-directory/hybrid/how-to-connect-install-custom</a:t>
            </a:r>
            <a:endParaRPr lang="en-US" sz="2000" dirty="0"/>
          </a:p>
          <a:p>
            <a:r>
              <a:rPr lang="en-US" sz="2000" dirty="0"/>
              <a:t>Challenge 4</a:t>
            </a:r>
          </a:p>
          <a:p>
            <a:pPr lvl="1"/>
            <a:r>
              <a:rPr lang="en-US" dirty="0"/>
              <a:t>Reminder that only CMAD1 and CMVPN1 need connectivity to Azure</a:t>
            </a:r>
          </a:p>
          <a:p>
            <a:pPr lvl="1"/>
            <a:r>
              <a:rPr lang="en-US" dirty="0"/>
              <a:t>Alter the requirements for AD availability to 99.9% (Single instance VM with Premium disk)</a:t>
            </a:r>
          </a:p>
          <a:p>
            <a:r>
              <a:rPr lang="en-US" sz="2000" dirty="0"/>
              <a:t>Challenge 5</a:t>
            </a:r>
          </a:p>
          <a:p>
            <a:pPr lvl="1"/>
            <a:r>
              <a:rPr lang="en-US" dirty="0"/>
              <a:t>Migrate only the public web app</a:t>
            </a:r>
          </a:p>
          <a:p>
            <a:r>
              <a:rPr lang="en-US" sz="2000" dirty="0"/>
              <a:t>Challenge 6</a:t>
            </a:r>
          </a:p>
          <a:p>
            <a:pPr lvl="1"/>
            <a:r>
              <a:rPr lang="en-US" dirty="0"/>
              <a:t>Migrate only the public web app</a:t>
            </a:r>
          </a:p>
          <a:p>
            <a:pPr lvl="1"/>
            <a:r>
              <a:rPr lang="en-US" dirty="0"/>
              <a:t>Point out that files can be copied via FTP</a:t>
            </a:r>
          </a:p>
          <a:p>
            <a:pPr lvl="2"/>
            <a:r>
              <a:rPr lang="en-US" sz="2000" dirty="0">
                <a:hlinkClick r:id="rId4"/>
              </a:rPr>
              <a:t>https://docs.microsoft.com/azure/app-service/deploy-ftp</a:t>
            </a:r>
            <a:r>
              <a:rPr lang="en-US" sz="2000" dirty="0"/>
              <a:t> </a:t>
            </a:r>
          </a:p>
          <a:p>
            <a:r>
              <a:rPr lang="en-US" sz="2000" dirty="0"/>
              <a:t>Challenge 8</a:t>
            </a:r>
          </a:p>
          <a:p>
            <a:pPr lvl="1"/>
            <a:r>
              <a:rPr lang="en-US" dirty="0"/>
              <a:t>Migrate only the public web app </a:t>
            </a:r>
          </a:p>
        </p:txBody>
      </p:sp>
    </p:spTree>
    <p:extLst>
      <p:ext uri="{BB962C8B-B14F-4D97-AF65-F5344CB8AC3E}">
        <p14:creationId xmlns:p14="http://schemas.microsoft.com/office/powerpoint/2010/main" val="424200429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536922" y="1124692"/>
            <a:ext cx="11655078" cy="4154984"/>
          </a:xfrm>
        </p:spPr>
        <p:txBody>
          <a:bodyPr/>
          <a:lstStyle/>
          <a:p>
            <a:pPr>
              <a:buFont typeface="Wingdings" panose="05000000000000000000" pitchFamily="2" charset="2"/>
              <a:buChar char="q"/>
            </a:pPr>
            <a:r>
              <a:rPr lang="en-US" sz="2200" dirty="0"/>
              <a:t> Introduce the Challenge and provide </a:t>
            </a:r>
            <a:r>
              <a:rPr lang="en-US" sz="2200" dirty="0">
                <a:solidFill>
                  <a:srgbClr val="0070C0"/>
                </a:solidFill>
                <a:latin typeface="Segoe UI Semibold" panose="020B0702040204020203" pitchFamily="34" charset="0"/>
                <a:cs typeface="Segoe UI Semibold" panose="020B0702040204020203" pitchFamily="34" charset="0"/>
              </a:rPr>
              <a:t>your</a:t>
            </a:r>
            <a:r>
              <a:rPr lang="en-US" sz="2200" dirty="0"/>
              <a:t> expectations for the table</a:t>
            </a:r>
          </a:p>
          <a:p>
            <a:pPr lvl="1"/>
            <a:r>
              <a:rPr lang="en-US" sz="2200" dirty="0"/>
              <a:t>You may change requirements to accelerate or slow down your table</a:t>
            </a:r>
          </a:p>
          <a:p>
            <a:pPr>
              <a:buFont typeface="Wingdings" panose="05000000000000000000" pitchFamily="2" charset="2"/>
              <a:buChar char="q"/>
            </a:pPr>
            <a:r>
              <a:rPr lang="en-US" sz="2200" dirty="0"/>
              <a:t> Encourage your team to plan and verify their plan with you</a:t>
            </a:r>
          </a:p>
          <a:p>
            <a:pPr>
              <a:buFont typeface="Wingdings" panose="05000000000000000000" pitchFamily="2" charset="2"/>
              <a:buChar char="q"/>
            </a:pPr>
            <a:r>
              <a:rPr lang="en-US" sz="2200" dirty="0"/>
              <a:t> Reinforce </a:t>
            </a:r>
            <a:r>
              <a:rPr lang="en-US" sz="2200" dirty="0">
                <a:solidFill>
                  <a:srgbClr val="0070C0"/>
                </a:solidFill>
                <a:latin typeface="Segoe UI Semibold" panose="020B0702040204020203" pitchFamily="34" charset="0"/>
                <a:cs typeface="Segoe UI Semibold" panose="020B0702040204020203" pitchFamily="34" charset="0"/>
              </a:rPr>
              <a:t>Reference</a:t>
            </a:r>
            <a:r>
              <a:rPr lang="en-US" sz="2200" dirty="0"/>
              <a:t> links available for the Challenge</a:t>
            </a:r>
          </a:p>
          <a:p>
            <a:pPr>
              <a:buFont typeface="Wingdings" panose="05000000000000000000" pitchFamily="2" charset="2"/>
              <a:buChar char="q"/>
            </a:pPr>
            <a:r>
              <a:rPr lang="en-US" sz="2200" dirty="0"/>
              <a:t> Verify the plan for the Challenge with your table and have them proceed</a:t>
            </a:r>
          </a:p>
          <a:p>
            <a:pPr>
              <a:buFont typeface="Wingdings" panose="05000000000000000000" pitchFamily="2" charset="2"/>
              <a:buChar char="q"/>
            </a:pPr>
            <a:r>
              <a:rPr lang="en-US" sz="2200" dirty="0"/>
              <a:t> After your table completes the Challenge, review the Success criteria with them</a:t>
            </a:r>
          </a:p>
          <a:p>
            <a:pPr lvl="1">
              <a:buFont typeface="Arial" panose="020B0604020202020204" pitchFamily="34" charset="0"/>
              <a:buChar char="•"/>
            </a:pPr>
            <a:r>
              <a:rPr lang="en-US" sz="2200" dirty="0"/>
              <a:t>Remember, you may have changed the criteria when the Challenge started!</a:t>
            </a:r>
          </a:p>
          <a:p>
            <a:pPr>
              <a:buFont typeface="Wingdings" panose="05000000000000000000" pitchFamily="2" charset="2"/>
              <a:buChar char="q"/>
            </a:pPr>
            <a:r>
              <a:rPr lang="en-US" sz="2200"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5598456"/>
          </a:xfrm>
        </p:spPr>
        <p:txBody>
          <a:bodyPr/>
          <a:lstStyle/>
          <a:p>
            <a:r>
              <a:rPr lang="en-US" dirty="0"/>
              <a:t>There are several actions attendees can take which will require real-time debugging, or quite often the provisioning of a new environment</a:t>
            </a:r>
          </a:p>
          <a:p>
            <a:pPr lvl="1"/>
            <a:r>
              <a:rPr lang="en-US" dirty="0"/>
              <a:t>If a new environment is not available (</a:t>
            </a:r>
            <a:r>
              <a:rPr lang="en-US" i="1" dirty="0"/>
              <a:t>e.g.</a:t>
            </a:r>
            <a:r>
              <a:rPr lang="en-US" dirty="0"/>
              <a:t> extras were not provisioned as a part of the OpenHack classroom setup), this can impact attendee progress by up to 3 hours</a:t>
            </a:r>
          </a:p>
          <a:p>
            <a:r>
              <a:rPr lang="en-US" dirty="0"/>
              <a:t>Known actions to avoid</a:t>
            </a:r>
          </a:p>
          <a:p>
            <a:pPr lvl="1"/>
            <a:r>
              <a:rPr lang="en-US" dirty="0"/>
              <a:t>Altering the established routes configured in RAS on </a:t>
            </a:r>
            <a:r>
              <a:rPr lang="en-US" dirty="0" err="1"/>
              <a:t>cmhost</a:t>
            </a:r>
            <a:endParaRPr lang="en-US" dirty="0"/>
          </a:p>
          <a:p>
            <a:pPr lvl="1"/>
            <a:r>
              <a:rPr lang="en-US" dirty="0"/>
              <a:t>Altering the established DHCP scopes configured on </a:t>
            </a:r>
            <a:r>
              <a:rPr lang="en-US" dirty="0" err="1"/>
              <a:t>cmhost</a:t>
            </a:r>
            <a:endParaRPr lang="en-US" dirty="0"/>
          </a:p>
          <a:p>
            <a:pPr lvl="1"/>
            <a:r>
              <a:rPr lang="en-US" dirty="0"/>
              <a:t>Altering the configuration of existing Hyper-V switches</a:t>
            </a:r>
          </a:p>
          <a:p>
            <a:pPr lvl="2"/>
            <a:r>
              <a:rPr lang="en-US" dirty="0"/>
              <a:t>This includes enabling "external access" on the existing internal switches</a:t>
            </a:r>
          </a:p>
          <a:p>
            <a:pPr lvl="1"/>
            <a:r>
              <a:rPr lang="en-US" dirty="0"/>
              <a:t>Altering the size/series of </a:t>
            </a:r>
            <a:r>
              <a:rPr lang="en-US" dirty="0" err="1"/>
              <a:t>cmhost</a:t>
            </a:r>
            <a:endParaRPr lang="en-US" dirty="0"/>
          </a:p>
          <a:p>
            <a:pPr lvl="2"/>
            <a:r>
              <a:rPr lang="en-US" dirty="0"/>
              <a:t>There is a resource lock on the </a:t>
            </a:r>
            <a:r>
              <a:rPr lang="en-US" dirty="0" err="1">
                <a:solidFill>
                  <a:srgbClr val="0070C0"/>
                </a:solidFill>
                <a:latin typeface="Segoe UI Semibold" panose="020B0702040204020203" pitchFamily="34" charset="0"/>
                <a:cs typeface="Segoe UI Semibold" panose="020B0702040204020203" pitchFamily="34" charset="0"/>
              </a:rPr>
              <a:t>openhackonpremrg</a:t>
            </a:r>
            <a:r>
              <a:rPr lang="en-US" dirty="0"/>
              <a:t> resource group, but attendees can remove the lock with existing permissions</a:t>
            </a:r>
          </a:p>
          <a:p>
            <a:r>
              <a:rPr lang="en-US" dirty="0"/>
              <a:t>There is only </a:t>
            </a:r>
            <a:r>
              <a:rPr lang="en-US" dirty="0">
                <a:solidFill>
                  <a:srgbClr val="0070C0"/>
                </a:solidFill>
                <a:latin typeface="Segoe UI Semibold" panose="020B0702040204020203" pitchFamily="34" charset="0"/>
                <a:cs typeface="Segoe UI Semibold" panose="020B0702040204020203" pitchFamily="34" charset="0"/>
              </a:rPr>
              <a:t>one</a:t>
            </a:r>
            <a:r>
              <a:rPr lang="en-US" dirty="0"/>
              <a:t> material change required to the host during the execution of the OpenHack</a:t>
            </a:r>
          </a:p>
          <a:p>
            <a:pPr lvl="1"/>
            <a:r>
              <a:rPr lang="en-US" dirty="0"/>
              <a:t>Running the </a:t>
            </a:r>
            <a:r>
              <a:rPr lang="en-US"/>
              <a:t>Hyper-V migration appliance </a:t>
            </a:r>
            <a:r>
              <a:rPr lang="en-US" dirty="0"/>
              <a:t>pre-req script</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0</a:t>
            </a:r>
            <a:br>
              <a:rPr lang="en-US" dirty="0"/>
            </a:br>
            <a:r>
              <a:rPr lang="en-US" dirty="0"/>
              <a:t>MVP</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a:xfrm>
            <a:off x="2097618" y="3429000"/>
            <a:ext cx="7636932" cy="559878"/>
          </a:xfrm>
        </p:spPr>
        <p:txBody>
          <a:bodyPr/>
          <a:lstStyle/>
          <a:p>
            <a:r>
              <a:rPr lang="en-US" dirty="0"/>
              <a:t> </a:t>
            </a:r>
          </a:p>
        </p:txBody>
      </p:sp>
    </p:spTree>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0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4610493"/>
          </a:xfrm>
        </p:spPr>
        <p:txBody>
          <a:bodyPr/>
          <a:lstStyle/>
          <a:p>
            <a:r>
              <a:rPr lang="en-US" dirty="0"/>
              <a:t>While there is no official Challenge 0 in the attendee guide, there are some things you can do to ensure you'll have a successful and productive hack</a:t>
            </a:r>
          </a:p>
          <a:p>
            <a:r>
              <a:rPr lang="en-US" dirty="0"/>
              <a:t>Encourage attendees on high DPI Windows devices such as Surface Books to install </a:t>
            </a:r>
            <a:r>
              <a:rPr lang="en-US" dirty="0" err="1">
                <a:hlinkClick r:id="rId2"/>
              </a:rPr>
              <a:t>mRemoteNG</a:t>
            </a:r>
            <a:r>
              <a:rPr lang="en-US" dirty="0"/>
              <a:t> to mitigate DPI scaling issues in the native Windows RDP client (note that this is not a requirement for this OpenHack, simply a lifehack)</a:t>
            </a:r>
          </a:p>
          <a:p>
            <a:r>
              <a:rPr lang="en-US" dirty="0"/>
              <a:t>Have attendees not only read the overview, but also </a:t>
            </a:r>
          </a:p>
          <a:p>
            <a:pPr lvl="1"/>
            <a:r>
              <a:rPr lang="en-US" dirty="0"/>
              <a:t>Login to their Azure subscription and explore the resources that are deployed</a:t>
            </a:r>
          </a:p>
          <a:p>
            <a:pPr lvl="1"/>
            <a:r>
              <a:rPr lang="en-US" dirty="0"/>
              <a:t>Logon to </a:t>
            </a:r>
            <a:r>
              <a:rPr lang="en-US" dirty="0" err="1"/>
              <a:t>cmhost</a:t>
            </a:r>
            <a:endParaRPr lang="en-US" dirty="0"/>
          </a:p>
          <a:p>
            <a:r>
              <a:rPr lang="en-US" dirty="0"/>
              <a:t>Attendees should be very aware that they are working with a "production" environment before they get hands on keyboard</a:t>
            </a:r>
          </a:p>
        </p:txBody>
      </p:sp>
    </p:spTree>
    <p:extLst>
      <p:ext uri="{BB962C8B-B14F-4D97-AF65-F5344CB8AC3E}">
        <p14:creationId xmlns:p14="http://schemas.microsoft.com/office/powerpoint/2010/main" val="21737998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1</a:t>
            </a:r>
            <a:br>
              <a:rPr lang="en-US" dirty="0"/>
            </a:br>
            <a:r>
              <a:rPr lang="en-US" dirty="0"/>
              <a:t>Establish your plan</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652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4294967295"/>
          </p:nvPr>
        </p:nvSpPr>
        <p:spPr>
          <a:xfrm>
            <a:off x="538163" y="1187450"/>
            <a:ext cx="11653837" cy="4782848"/>
          </a:xfrm>
        </p:spPr>
        <p:txBody>
          <a:bodyPr/>
          <a:lstStyle/>
          <a:p>
            <a:pPr marL="0" indent="0">
              <a:buNone/>
            </a:pPr>
            <a:r>
              <a:rPr lang="en-US" sz="2400" dirty="0"/>
              <a:t>This challenge is all about </a:t>
            </a:r>
            <a:r>
              <a:rPr lang="en-US" sz="2400" dirty="0">
                <a:latin typeface="Segoe UI Semibold" panose="020B0702040204020203" pitchFamily="34" charset="0"/>
                <a:cs typeface="Segoe UI Semibold" panose="020B0702040204020203" pitchFamily="34" charset="0"/>
              </a:rPr>
              <a:t>planning</a:t>
            </a:r>
          </a:p>
          <a:p>
            <a:pPr marL="0" indent="0">
              <a:buNone/>
            </a:pPr>
            <a:endParaRPr lang="en-US" sz="2400" dirty="0"/>
          </a:p>
          <a:p>
            <a:pPr marL="0" indent="0">
              <a:buNone/>
            </a:pPr>
            <a:r>
              <a:rPr lang="en-US" sz="2400" dirty="0"/>
              <a:t>Attendees should be targeting people, process, and technology</a:t>
            </a:r>
          </a:p>
          <a:p>
            <a:r>
              <a:rPr lang="en-US" sz="2400" dirty="0"/>
              <a:t>People</a:t>
            </a:r>
          </a:p>
          <a:p>
            <a:pPr lvl="1"/>
            <a:r>
              <a:rPr lang="en-US" sz="1800" dirty="0"/>
              <a:t>What roles will attendees take on?</a:t>
            </a:r>
          </a:p>
          <a:p>
            <a:pPr lvl="1"/>
            <a:r>
              <a:rPr lang="en-US" sz="1800" dirty="0"/>
              <a:t>What skillsets are at the table?</a:t>
            </a:r>
          </a:p>
          <a:p>
            <a:r>
              <a:rPr lang="en-US" sz="2400" dirty="0"/>
              <a:t>Process</a:t>
            </a:r>
          </a:p>
          <a:p>
            <a:pPr lvl="1"/>
            <a:r>
              <a:rPr lang="en-US" sz="1800" dirty="0"/>
              <a:t>How are they going to communicate?</a:t>
            </a:r>
          </a:p>
          <a:p>
            <a:pPr lvl="1"/>
            <a:r>
              <a:rPr lang="en-US" sz="1800" dirty="0"/>
              <a:t>How are they going to come to consensus on tooling?</a:t>
            </a:r>
          </a:p>
          <a:p>
            <a:r>
              <a:rPr lang="en-US" sz="2400" dirty="0"/>
              <a:t>Technology</a:t>
            </a:r>
          </a:p>
          <a:p>
            <a:pPr lvl="1"/>
            <a:r>
              <a:rPr lang="en-US" sz="1800" dirty="0"/>
              <a:t>This is a Microsoft OpenHack - while there are a number of migration tools available, the requirements should be clearly driving them towards Azure Migrate</a:t>
            </a:r>
          </a:p>
          <a:p>
            <a:pPr lvl="2"/>
            <a:r>
              <a:rPr lang="en-US" sz="1400" dirty="0"/>
              <a:t>You may need to reset expectations and guide attendees into the "right" solution set so they will be successful in later challenges!</a:t>
            </a:r>
          </a:p>
        </p:txBody>
      </p:sp>
    </p:spTree>
    <p:extLst>
      <p:ext uri="{BB962C8B-B14F-4D97-AF65-F5344CB8AC3E}">
        <p14:creationId xmlns:p14="http://schemas.microsoft.com/office/powerpoint/2010/main" val="2024472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4294967295"/>
          </p:nvPr>
        </p:nvSpPr>
        <p:spPr>
          <a:xfrm>
            <a:off x="538163" y="1168648"/>
            <a:ext cx="11653837" cy="1403461"/>
          </a:xfrm>
        </p:spPr>
        <p:txBody>
          <a:bodyPr/>
          <a:lstStyle/>
          <a:p>
            <a:pPr marL="0" indent="0">
              <a:buNone/>
            </a:pPr>
            <a:r>
              <a:rPr lang="en-US" sz="2400" dirty="0"/>
              <a:t>Attendees must present a high-level architecture which shows:</a:t>
            </a:r>
          </a:p>
          <a:p>
            <a:pPr lvl="1"/>
            <a:r>
              <a:rPr lang="en-US" sz="1800" dirty="0"/>
              <a:t>The tools and technologies that will be used to migrate servers to Azure</a:t>
            </a:r>
          </a:p>
          <a:p>
            <a:pPr lvl="1"/>
            <a:r>
              <a:rPr lang="en-US" sz="1800" dirty="0"/>
              <a:t>The tools and technologies that will be used to migrate identities to Azure</a:t>
            </a:r>
          </a:p>
          <a:p>
            <a:pPr lvl="1"/>
            <a:r>
              <a:rPr lang="en-US" sz="1800" dirty="0"/>
              <a:t>The target topology for resources in Azure</a:t>
            </a:r>
          </a:p>
        </p:txBody>
      </p:sp>
      <p:pic>
        <p:nvPicPr>
          <p:cNvPr id="4" name="Picture 3" descr="A diagram showing a sample architecture for an Azure environment with Migration services such as Azure Migrate and Azure Site Recovery inline between on-premises and Azure.">
            <a:extLst>
              <a:ext uri="{FF2B5EF4-FFF2-40B4-BE49-F238E27FC236}">
                <a16:creationId xmlns:a16="http://schemas.microsoft.com/office/drawing/2014/main" id="{CB494C64-A836-4658-82AD-0B191DDD5E32}"/>
              </a:ext>
            </a:extLst>
          </p:cNvPr>
          <p:cNvPicPr>
            <a:picLocks noChangeAspect="1"/>
          </p:cNvPicPr>
          <p:nvPr/>
        </p:nvPicPr>
        <p:blipFill>
          <a:blip r:embed="rId2"/>
          <a:stretch>
            <a:fillRect/>
          </a:stretch>
        </p:blipFill>
        <p:spPr>
          <a:xfrm>
            <a:off x="278771" y="2674205"/>
            <a:ext cx="5817229" cy="4120219"/>
          </a:xfrm>
          <a:prstGeom prst="rect">
            <a:avLst/>
          </a:prstGeom>
          <a:solidFill>
            <a:schemeClr val="tx1"/>
          </a:solidFill>
        </p:spPr>
      </p:pic>
      <p:sp>
        <p:nvSpPr>
          <p:cNvPr id="5" name="Text Placeholder 2">
            <a:extLst>
              <a:ext uri="{FF2B5EF4-FFF2-40B4-BE49-F238E27FC236}">
                <a16:creationId xmlns:a16="http://schemas.microsoft.com/office/drawing/2014/main" id="{4696AC18-765C-4650-8FDA-495161D55DE2}"/>
              </a:ext>
            </a:extLst>
          </p:cNvPr>
          <p:cNvSpPr txBox="1">
            <a:spLocks/>
          </p:cNvSpPr>
          <p:nvPr/>
        </p:nvSpPr>
        <p:spPr>
          <a:xfrm>
            <a:off x="6276513" y="3721770"/>
            <a:ext cx="5747002" cy="1815882"/>
          </a:xfrm>
          <a:prstGeom prst="rect">
            <a:avLst/>
          </a:prstGeom>
        </p:spPr>
        <p:txBody>
          <a:bodyPr vert="horz" wrap="square" lIns="146304" tIns="91440" rIns="146304" bIns="9144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mn-cs"/>
              </a:rPr>
              <a:t>Azure Migrate</a:t>
            </a:r>
            <a:endParaRPr lang="en-US">
              <a:ea typeface="+mn-ea"/>
              <a:cs typeface="+mn-cs"/>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mn-cs"/>
              </a:rPr>
              <a:t>Azure Database Migration Service</a:t>
            </a:r>
            <a:endParaRPr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cs typeface="Segoe UI"/>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mn-cs"/>
              </a:rPr>
              <a:t>AAD Connect</a:t>
            </a:r>
            <a:endParaRPr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cs typeface="Segoe UI"/>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mn-cs"/>
              </a:rPr>
              <a:t>S2S VPN with DCs in Azure</a:t>
            </a:r>
            <a:endParaRPr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cs typeface="Segoe UI"/>
            </a:endParaRPr>
          </a:p>
          <a:p>
            <a:pPr marL="335915" marR="0" lvl="0" indent="-33591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mn-cs"/>
              </a:rPr>
              <a:t>….</a:t>
            </a:r>
            <a:endParaRPr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cs typeface="Segoe UI"/>
            </a:endParaRP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a:xfrm>
            <a:off x="4851401" y="3941660"/>
            <a:ext cx="6684925" cy="1107996"/>
          </a:xfrm>
        </p:spPr>
        <p:txBody>
          <a:bodyPr/>
          <a:lstStyle/>
          <a:p>
            <a:r>
              <a:rPr lang="en-US" dirty="0"/>
              <a:t>Migrating Microsoft Workloads to Azure</a:t>
            </a:r>
          </a:p>
        </p:txBody>
      </p:sp>
      <p:pic>
        <p:nvPicPr>
          <p:cNvPr id="6" name="Picture 5" descr="A picture containing ax, tool&#10;&#10;Description generated with very high confidence">
            <a:extLst>
              <a:ext uri="{FF2B5EF4-FFF2-40B4-BE49-F238E27FC236}">
                <a16:creationId xmlns:a16="http://schemas.microsoft.com/office/drawing/2014/main" id="{1A431151-C40D-49A2-B27E-8A10162FDF5D}"/>
              </a:ext>
            </a:extLst>
          </p:cNvPr>
          <p:cNvPicPr>
            <a:picLocks noChangeAspect="1"/>
          </p:cNvPicPr>
          <p:nvPr/>
        </p:nvPicPr>
        <p:blipFill>
          <a:blip r:embed="rId3"/>
          <a:stretch>
            <a:fillRect/>
          </a:stretch>
        </p:blipFill>
        <p:spPr>
          <a:xfrm>
            <a:off x="321330" y="6319182"/>
            <a:ext cx="369332" cy="300266"/>
          </a:xfrm>
          <a:prstGeom prst="rect">
            <a:avLst/>
          </a:prstGeom>
        </p:spPr>
      </p:pic>
      <p:sp>
        <p:nvSpPr>
          <p:cNvPr id="7" name="TextBox 6">
            <a:extLst>
              <a:ext uri="{FF2B5EF4-FFF2-40B4-BE49-F238E27FC236}">
                <a16:creationId xmlns:a16="http://schemas.microsoft.com/office/drawing/2014/main" id="{F470F7EB-1301-427B-9CB7-3DFC40820A72}"/>
              </a:ext>
            </a:extLst>
          </p:cNvPr>
          <p:cNvSpPr txBox="1"/>
          <p:nvPr/>
        </p:nvSpPr>
        <p:spPr>
          <a:xfrm>
            <a:off x="779303" y="6284649"/>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p:txBody>
          <a:bodyPr/>
          <a:lstStyle/>
          <a:p>
            <a:r>
              <a:rPr lang="en-US" dirty="0"/>
              <a:t>What tools or technologies </a:t>
            </a:r>
            <a:r>
              <a:rPr lang="en-US"/>
              <a:t>will be </a:t>
            </a:r>
            <a:r>
              <a:rPr lang="en-US" dirty="0"/>
              <a:t>used to show server dependencies to Contoso Mortgage?</a:t>
            </a:r>
          </a:p>
          <a:p>
            <a:pPr lvl="1"/>
            <a:r>
              <a:rPr lang="en-US" dirty="0"/>
              <a:t>Dependency visualization through Azure Migrate Server Assessment</a:t>
            </a:r>
          </a:p>
          <a:p>
            <a:pPr lvl="2"/>
            <a:r>
              <a:rPr lang="en-US" dirty="0">
                <a:hlinkClick r:id="rId2"/>
              </a:rPr>
              <a:t>https://docs.microsoft.com/azure/migrate/concepts-dependency-visualization</a:t>
            </a:r>
            <a:endParaRPr lang="en-US" dirty="0"/>
          </a:p>
          <a:p>
            <a:pPr lvl="1"/>
            <a:r>
              <a:rPr lang="en-US" dirty="0"/>
              <a:t>Note: This requires a Log Analytics workspace</a:t>
            </a:r>
          </a:p>
        </p:txBody>
      </p:sp>
    </p:spTree>
    <p:extLst>
      <p:ext uri="{BB962C8B-B14F-4D97-AF65-F5344CB8AC3E}">
        <p14:creationId xmlns:p14="http://schemas.microsoft.com/office/powerpoint/2010/main" val="20983958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p:txBody>
          <a:bodyPr/>
          <a:lstStyle/>
          <a:p>
            <a:r>
              <a:rPr lang="en-US" dirty="0"/>
              <a:t>Prior to migrating any servers to Azure, a cost estimate must be performed. This estimation must be presented under Mortgage’s current pricing offer and their negotiated price with Microsoft. How will you perform this calculation?</a:t>
            </a:r>
          </a:p>
          <a:p>
            <a:pPr lvl="1"/>
            <a:r>
              <a:rPr lang="en-US" dirty="0"/>
              <a:t>Server Assessment will show the current Azure offer for the subscription Azure Migrate is instantiated in and estimates the cost for Compute and Storage based on that offer</a:t>
            </a:r>
          </a:p>
          <a:p>
            <a:pPr lvl="2"/>
            <a:r>
              <a:rPr lang="en-US" dirty="0">
                <a:hlinkClick r:id="rId2"/>
              </a:rPr>
              <a:t>https://docs.microsoft.com/azure/migrate/concepts-assessment-calculation</a:t>
            </a:r>
            <a:endParaRPr lang="en-US" dirty="0"/>
          </a:p>
          <a:p>
            <a:pPr lvl="1"/>
            <a:r>
              <a:rPr lang="en-US" dirty="0"/>
              <a:t>Make sure attendees have determined a solution for the "the rest" (this will require additional tools outside of Azure Migrate such as the Azure Pricing Calculator)</a:t>
            </a:r>
          </a:p>
          <a:p>
            <a:pPr lvl="2"/>
            <a:r>
              <a:rPr lang="en-US" dirty="0"/>
              <a:t>Network</a:t>
            </a:r>
          </a:p>
          <a:p>
            <a:pPr lvl="2"/>
            <a:r>
              <a:rPr lang="en-US" dirty="0"/>
              <a:t>Licensing</a:t>
            </a:r>
          </a:p>
          <a:p>
            <a:pPr lvl="2"/>
            <a:r>
              <a:rPr lang="en-US" dirty="0"/>
              <a:t>Other services</a:t>
            </a:r>
          </a:p>
        </p:txBody>
      </p:sp>
    </p:spTree>
    <p:extLst>
      <p:ext uri="{BB962C8B-B14F-4D97-AF65-F5344CB8AC3E}">
        <p14:creationId xmlns:p14="http://schemas.microsoft.com/office/powerpoint/2010/main" val="22032307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p:txBody>
          <a:bodyPr/>
          <a:lstStyle/>
          <a:p>
            <a:r>
              <a:rPr lang="en-US" dirty="0"/>
              <a:t>What tools or technologies will be used to migrate any existing on-premises identities (users and groups) to Azure?</a:t>
            </a:r>
          </a:p>
          <a:p>
            <a:pPr lvl="1"/>
            <a:r>
              <a:rPr lang="en-US" dirty="0"/>
              <a:t>Azure AD Connect (AAD Connect) is the answer! </a:t>
            </a:r>
          </a:p>
          <a:p>
            <a:pPr lvl="1"/>
            <a:r>
              <a:rPr lang="en-US" dirty="0"/>
              <a:t>This will allow them to synchronize their on-premises identities to Azure and leverage them for Azure RBAC and application identity in later challenges</a:t>
            </a:r>
          </a:p>
        </p:txBody>
      </p:sp>
    </p:spTree>
    <p:extLst>
      <p:ext uri="{BB962C8B-B14F-4D97-AF65-F5344CB8AC3E}">
        <p14:creationId xmlns:p14="http://schemas.microsoft.com/office/powerpoint/2010/main" val="15651161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p:txBody>
          <a:bodyPr/>
          <a:lstStyle/>
          <a:p>
            <a:r>
              <a:rPr lang="en-US" dirty="0"/>
              <a:t>What tools or technologies will be used to allow servers to be domain-joined in Azure and logged on to with existing identities that will be resilient should hybrid connectivity not be available?</a:t>
            </a:r>
          </a:p>
          <a:p>
            <a:pPr lvl="1"/>
            <a:r>
              <a:rPr lang="en-US" dirty="0"/>
              <a:t>One or more DCs will be provisioned in Azure exist as replicas in the existing domain</a:t>
            </a:r>
          </a:p>
          <a:p>
            <a:pPr lvl="1"/>
            <a:r>
              <a:rPr lang="en-US" dirty="0"/>
              <a:t>A S2S connection will need to be provisioned to allow the on-premises DC to replicate to Azure</a:t>
            </a:r>
          </a:p>
        </p:txBody>
      </p:sp>
    </p:spTree>
    <p:extLst>
      <p:ext uri="{BB962C8B-B14F-4D97-AF65-F5344CB8AC3E}">
        <p14:creationId xmlns:p14="http://schemas.microsoft.com/office/powerpoint/2010/main" val="21123448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p:txBody>
          <a:bodyPr/>
          <a:lstStyle/>
          <a:p>
            <a:r>
              <a:rPr lang="en-US" dirty="0"/>
              <a:t>What will be used to allow Contoso to host its public DNS in Azure and manage DNS records for their web applications?</a:t>
            </a:r>
          </a:p>
          <a:p>
            <a:pPr lvl="1"/>
            <a:r>
              <a:rPr lang="en-US" dirty="0"/>
              <a:t>They can use App Service Domains to purchase a domain and manage that domain in Azure DNS</a:t>
            </a:r>
          </a:p>
          <a:p>
            <a:pPr lvl="2"/>
            <a:r>
              <a:rPr lang="en-US" dirty="0"/>
              <a:t>This allows them to create 2 new URLs, and using A and/or CNAME records to direct traffic to the existing applications</a:t>
            </a:r>
          </a:p>
          <a:p>
            <a:pPr lvl="1"/>
            <a:r>
              <a:rPr lang="en-US" dirty="0"/>
              <a:t>They can then point the new URLs to an external load-balancing solution such as Azure Traffic Manager (ATM) or Azure Front Door Service (AFD)</a:t>
            </a:r>
          </a:p>
          <a:p>
            <a:pPr lvl="2"/>
            <a:r>
              <a:rPr lang="en-US" dirty="0"/>
              <a:t>These services will allow clients to connect to the same URL and as applications are migrated, the service can be updated to point to varying backend applications with minimal client interruptions</a:t>
            </a:r>
          </a:p>
        </p:txBody>
      </p:sp>
    </p:spTree>
    <p:extLst>
      <p:ext uri="{BB962C8B-B14F-4D97-AF65-F5344CB8AC3E}">
        <p14:creationId xmlns:p14="http://schemas.microsoft.com/office/powerpoint/2010/main" val="15531784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7"/>
            <a:ext cx="7636932" cy="1107996"/>
          </a:xfrm>
        </p:spPr>
        <p:txBody>
          <a:bodyPr/>
          <a:lstStyle/>
          <a:p>
            <a:r>
              <a:rPr lang="en-US" dirty="0"/>
              <a:t>Challenge 2</a:t>
            </a:r>
            <a:br>
              <a:rPr lang="en-US" dirty="0"/>
            </a:br>
            <a:r>
              <a:rPr lang="en-US" dirty="0"/>
              <a:t>Assess workloads for migration</a:t>
            </a:r>
          </a:p>
        </p:txBody>
      </p:sp>
      <p:sp>
        <p:nvSpPr>
          <p:cNvPr id="2" name="Subtitle 1">
            <a:extLst>
              <a:ext uri="{FF2B5EF4-FFF2-40B4-BE49-F238E27FC236}">
                <a16:creationId xmlns:a16="http://schemas.microsoft.com/office/drawing/2014/main" id="{FFB45937-1645-4E1B-8C9B-D16585365FF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1141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313574"/>
            <a:ext cx="11653837" cy="4616648"/>
          </a:xfrm>
        </p:spPr>
        <p:txBody>
          <a:bodyPr vert="horz" wrap="square" lIns="0" tIns="0" rIns="0" bIns="0" rtlCol="0" anchor="t">
            <a:spAutoFit/>
          </a:bodyPr>
          <a:lstStyle/>
          <a:p>
            <a:pPr marL="0" indent="0">
              <a:buNone/>
            </a:pPr>
            <a:r>
              <a:rPr lang="en-US" sz="2400" dirty="0"/>
              <a:t>This challenge might throw participants off</a:t>
            </a:r>
          </a:p>
          <a:p>
            <a:pPr lvl="1"/>
            <a:r>
              <a:rPr lang="en-US" sz="1800" dirty="0"/>
              <a:t>While it continues the theme of planning, they need to start gathering data from the environment with Azure Migrate or another assessment tool</a:t>
            </a:r>
          </a:p>
          <a:p>
            <a:pPr marL="0" indent="0">
              <a:buNone/>
            </a:pPr>
            <a:r>
              <a:rPr lang="en-US" sz="2400" dirty="0"/>
              <a:t>If they </a:t>
            </a:r>
            <a:r>
              <a:rPr lang="en-US" sz="2400" dirty="0">
                <a:latin typeface="Segoe UI Semibold" panose="020B0702040204020203" pitchFamily="34" charset="0"/>
                <a:cs typeface="Segoe UI Semibold" panose="020B0702040204020203" pitchFamily="34" charset="0"/>
              </a:rPr>
              <a:t>do not use </a:t>
            </a:r>
            <a:r>
              <a:rPr lang="en-US" sz="2400" dirty="0"/>
              <a:t>Azure Migrate</a:t>
            </a:r>
          </a:p>
          <a:p>
            <a:pPr lvl="1"/>
            <a:r>
              <a:rPr lang="en-US" sz="1800" dirty="0"/>
              <a:t>This is an unvalidated path, but there are several third-party products which should meet the requirements of the challenge</a:t>
            </a:r>
          </a:p>
          <a:p>
            <a:pPr lvl="1"/>
            <a:r>
              <a:rPr lang="en-US" sz="1800" dirty="0"/>
              <a:t>Allow attendees to implement any tool, however, if it does not meet the specific requirements you may need to guide them to Azure Migrate</a:t>
            </a:r>
          </a:p>
          <a:p>
            <a:pPr marL="0" indent="0">
              <a:buNone/>
            </a:pPr>
            <a:r>
              <a:rPr lang="en-US" sz="2400" dirty="0"/>
              <a:t>If they </a:t>
            </a:r>
            <a:r>
              <a:rPr lang="en-US" sz="2400" dirty="0">
                <a:latin typeface="Segoe UI Semibold" panose="020B0702040204020203" pitchFamily="34" charset="0"/>
                <a:cs typeface="Segoe UI Semibold" panose="020B0702040204020203" pitchFamily="34" charset="0"/>
              </a:rPr>
              <a:t>do use</a:t>
            </a:r>
            <a:r>
              <a:rPr lang="en-US" sz="2400" dirty="0"/>
              <a:t> Azure Migrate</a:t>
            </a:r>
          </a:p>
          <a:p>
            <a:pPr lvl="1"/>
            <a:r>
              <a:rPr lang="en-US" sz="1800" dirty="0"/>
              <a:t>This means they need to setup a migration project and deploy the migration appliance!</a:t>
            </a:r>
          </a:p>
          <a:p>
            <a:pPr lvl="1"/>
            <a:r>
              <a:rPr lang="en-US" sz="1800" dirty="0"/>
              <a:t>Before downloading and importing the appliance, they will need to run the Hyper-V preparation script (or perform manual configuration) </a:t>
            </a:r>
            <a:r>
              <a:rPr lang="en-US" sz="1400" dirty="0">
                <a:hlinkClick r:id="rId2"/>
              </a:rPr>
              <a:t>https://aka.ms/migrate/script/hyperv</a:t>
            </a:r>
            <a:endParaRPr lang="en-US" sz="1400">
              <a:cs typeface="Segoe UI"/>
            </a:endParaRPr>
          </a:p>
          <a:p>
            <a:pPr lvl="1"/>
            <a:r>
              <a:rPr lang="en-US" sz="1800" dirty="0"/>
              <a:t>When downloading the appliance, they should be download it on the host</a:t>
            </a:r>
          </a:p>
          <a:p>
            <a:pPr lvl="2"/>
            <a:r>
              <a:rPr lang="en-US" sz="1400" dirty="0"/>
              <a:t>Chrome is pre-installed and there is a shortcut on the desktop of the host which can make downloading the appliance much easier</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2806922"/>
          </a:xfrm>
        </p:spPr>
        <p:txBody>
          <a:bodyPr/>
          <a:lstStyle/>
          <a:p>
            <a:r>
              <a:rPr lang="en-US" sz="2400" dirty="0"/>
              <a:t>The migration appliance is available directly at</a:t>
            </a:r>
          </a:p>
          <a:p>
            <a:pPr lvl="1">
              <a:buFont typeface="Courier New" panose="02070309020205020404" pitchFamily="49" charset="0"/>
              <a:buChar char="o"/>
            </a:pPr>
            <a:r>
              <a:rPr lang="en-US" sz="1800" dirty="0"/>
              <a:t> </a:t>
            </a:r>
            <a:r>
              <a:rPr lang="en-US" sz="1800" dirty="0">
                <a:hlinkClick r:id="rId2"/>
              </a:rPr>
              <a:t>https://aka.ms/migrate/appliance/hyperv</a:t>
            </a:r>
            <a:endParaRPr lang="en-US" sz="1800" dirty="0"/>
          </a:p>
          <a:p>
            <a:pPr lvl="1">
              <a:buFont typeface="Courier New" panose="02070309020205020404" pitchFamily="49" charset="0"/>
              <a:buChar char="o"/>
            </a:pPr>
            <a:r>
              <a:rPr lang="en-US" sz="1800" dirty="0"/>
              <a:t>When registering the appliance, the internal IP address of the host can be used for discovery</a:t>
            </a:r>
          </a:p>
          <a:p>
            <a:pPr lvl="2"/>
            <a:r>
              <a:rPr lang="en-US" sz="1400" dirty="0"/>
              <a:t>10.0.0.4</a:t>
            </a:r>
          </a:p>
          <a:p>
            <a:endParaRPr lang="en-US" sz="2400" dirty="0"/>
          </a:p>
          <a:p>
            <a:r>
              <a:rPr lang="en-US" sz="2400" dirty="0"/>
              <a:t>Both MMA and the dependency agent need to be installed on all of the relevant servers in on host</a:t>
            </a:r>
          </a:p>
          <a:p>
            <a:pPr lvl="2"/>
            <a:endParaRPr lang="en-US" sz="1400" dirty="0"/>
          </a:p>
        </p:txBody>
      </p:sp>
      <p:sp>
        <p:nvSpPr>
          <p:cNvPr id="6" name="Text Placeholder 4">
            <a:extLst>
              <a:ext uri="{FF2B5EF4-FFF2-40B4-BE49-F238E27FC236}">
                <a16:creationId xmlns:a16="http://schemas.microsoft.com/office/drawing/2014/main" id="{48C66B43-83A9-4033-8266-1056D4BC20C1}"/>
              </a:ext>
            </a:extLst>
          </p:cNvPr>
          <p:cNvSpPr txBox="1">
            <a:spLocks/>
          </p:cNvSpPr>
          <p:nvPr/>
        </p:nvSpPr>
        <p:spPr>
          <a:xfrm>
            <a:off x="268062" y="3798391"/>
            <a:ext cx="11385775" cy="1356942"/>
          </a:xfrm>
          <a:prstGeom prst="rect">
            <a:avLst/>
          </a:prstGeom>
        </p:spPr>
        <p:txBody>
          <a:bodyPr vert="horz" wrap="square" lIns="146304" tIns="91440" rIns="146304" bIns="91440" numCol="2"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cmad1 – 192.168.0.2</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cmdb1 – 192.168.0.3</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cmaweb1 – 192.168.0.4</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cmaapp1 – 192.168.0.5</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cmweb1 – 192.168.0.6</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cmapp1 – 192.168.0.7</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cmid1 – 192.168.0.8</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cmvpn1 – 192.168.0.9</a:t>
            </a:r>
          </a:p>
        </p:txBody>
      </p:sp>
    </p:spTree>
    <p:extLst>
      <p:ext uri="{BB962C8B-B14F-4D97-AF65-F5344CB8AC3E}">
        <p14:creationId xmlns:p14="http://schemas.microsoft.com/office/powerpoint/2010/main" val="20690533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3730252"/>
          </a:xfrm>
        </p:spPr>
        <p:txBody>
          <a:bodyPr/>
          <a:lstStyle/>
          <a:p>
            <a:pPr marL="0" indent="0">
              <a:buNone/>
            </a:pPr>
            <a:r>
              <a:rPr lang="en-US" sz="2400" dirty="0"/>
              <a:t>Timing could be an issue in this challenge</a:t>
            </a:r>
          </a:p>
          <a:p>
            <a:pPr lvl="1"/>
            <a:r>
              <a:rPr lang="en-US" sz="1800" dirty="0"/>
              <a:t>Initial discovery of the VM guests on the host can take up to 15 minutes to appear</a:t>
            </a:r>
          </a:p>
          <a:p>
            <a:pPr lvl="1"/>
            <a:r>
              <a:rPr lang="en-US" sz="1800" dirty="0"/>
              <a:t>Post-MMA/dependency agent installation, it can take up to 15 minutes for telemetry to appear and the status to update in Azure Migrate</a:t>
            </a:r>
          </a:p>
          <a:p>
            <a:pPr marL="0" indent="0">
              <a:buNone/>
            </a:pPr>
            <a:endParaRPr lang="en-US" sz="2400" dirty="0"/>
          </a:p>
          <a:p>
            <a:pPr marL="0" indent="0">
              <a:buNone/>
            </a:pPr>
            <a:r>
              <a:rPr lang="en-US" sz="2400" dirty="0"/>
              <a:t>The Azure Migrate assessment should</a:t>
            </a:r>
          </a:p>
          <a:p>
            <a:pPr lvl="1"/>
            <a:r>
              <a:rPr lang="en-US" sz="1800" dirty="0"/>
              <a:t>Target the 5 primary servers for the applications</a:t>
            </a:r>
          </a:p>
          <a:p>
            <a:pPr lvl="2"/>
            <a:r>
              <a:rPr lang="en-US" sz="1400" dirty="0"/>
              <a:t>cmaapp1, cmaweb1, cmapp1, cmweb1, and cmdb1</a:t>
            </a:r>
          </a:p>
          <a:p>
            <a:pPr lvl="1"/>
            <a:r>
              <a:rPr lang="en-US" sz="1800" dirty="0"/>
              <a:t>Have a target location that matches the location of the </a:t>
            </a:r>
            <a:r>
              <a:rPr lang="en-US" sz="1800" dirty="0" err="1">
                <a:latin typeface="Segoe UI Semibold" panose="020B0702040204020203" pitchFamily="34" charset="0"/>
                <a:cs typeface="Segoe UI Semibold" panose="020B0702040204020203" pitchFamily="34" charset="0"/>
              </a:rPr>
              <a:t>azurevnet</a:t>
            </a:r>
            <a:r>
              <a:rPr lang="en-US" sz="1800" dirty="0"/>
              <a:t> in the </a:t>
            </a:r>
            <a:r>
              <a:rPr lang="en-US" sz="1800" dirty="0" err="1">
                <a:latin typeface="Segoe UI Semibold" panose="020B0702040204020203" pitchFamily="34" charset="0"/>
                <a:cs typeface="Segoe UI Semibold" panose="020B0702040204020203" pitchFamily="34" charset="0"/>
              </a:rPr>
              <a:t>openhackcloudrg</a:t>
            </a:r>
            <a:r>
              <a:rPr lang="en-US" sz="1800" dirty="0"/>
              <a:t> resource group to reflect accurate cost</a:t>
            </a:r>
          </a:p>
          <a:p>
            <a:pPr lvl="1"/>
            <a:r>
              <a:rPr lang="en-US" sz="1800" dirty="0"/>
              <a:t>Use the sizing criterion "As on-premises" (there is not enough time for a performance-based assessment)</a:t>
            </a:r>
          </a:p>
        </p:txBody>
      </p:sp>
    </p:spTree>
    <p:extLst>
      <p:ext uri="{BB962C8B-B14F-4D97-AF65-F5344CB8AC3E}">
        <p14:creationId xmlns:p14="http://schemas.microsoft.com/office/powerpoint/2010/main" val="448078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A1A0-6B6B-4845-A24D-68815C13CC12}"/>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3C9303BA-2D00-4A1A-ABE2-19FE75D12438}"/>
              </a:ext>
            </a:extLst>
          </p:cNvPr>
          <p:cNvSpPr>
            <a:spLocks noGrp="1"/>
          </p:cNvSpPr>
          <p:nvPr>
            <p:ph type="body" sz="quarter" idx="10"/>
          </p:nvPr>
        </p:nvSpPr>
        <p:spPr/>
        <p:txBody>
          <a:bodyPr/>
          <a:lstStyle/>
          <a:p>
            <a:r>
              <a:rPr lang="en-US" dirty="0"/>
              <a:t>Where in your assessment can </a:t>
            </a:r>
            <a:r>
              <a:rPr lang="en-US" dirty="0" err="1"/>
              <a:t>Contoso</a:t>
            </a:r>
            <a:r>
              <a:rPr lang="en-US" dirty="0"/>
              <a:t> Mortgage see the dependencies between their existing servers and workloads?</a:t>
            </a:r>
          </a:p>
          <a:p>
            <a:pPr lvl="1"/>
            <a:r>
              <a:rPr lang="en-US" dirty="0"/>
              <a:t>After installing both the MMA and DA agents on the on-premises servers, dependencies can be visualized directly within Azure Migrate</a:t>
            </a:r>
          </a:p>
          <a:p>
            <a:pPr lvl="2"/>
            <a:r>
              <a:rPr lang="en-US" dirty="0">
                <a:hlinkClick r:id="rId2"/>
              </a:rPr>
              <a:t>https://docs.microsoft.com/azure/migrate/concepts-dependency-visualization</a:t>
            </a:r>
            <a:r>
              <a:rPr lang="en-US" dirty="0"/>
              <a:t>  </a:t>
            </a:r>
          </a:p>
          <a:p>
            <a:r>
              <a:rPr lang="en-US" dirty="0"/>
              <a:t>Where in your assessment can Contoso Mortgage see the estimated cost for each application?</a:t>
            </a:r>
          </a:p>
          <a:p>
            <a:pPr lvl="1"/>
            <a:r>
              <a:rPr lang="en-US" dirty="0"/>
              <a:t>Cost estimates are available directly within the assessment and can be adjusted based on offer</a:t>
            </a:r>
          </a:p>
          <a:p>
            <a:pPr lvl="1"/>
            <a:r>
              <a:rPr lang="en-US" dirty="0"/>
              <a:t>Cost estimates in Azure Migrate do not show external service costs (e.g. network egress, DNS services, etc.) which may require pricing with the Azure Pricing Calculator</a:t>
            </a:r>
          </a:p>
        </p:txBody>
      </p:sp>
    </p:spTree>
    <p:extLst>
      <p:ext uri="{BB962C8B-B14F-4D97-AF65-F5344CB8AC3E}">
        <p14:creationId xmlns:p14="http://schemas.microsoft.com/office/powerpoint/2010/main" val="932372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3034" y="1715934"/>
            <a:ext cx="7638852" cy="430887"/>
          </a:xfrm>
        </p:spPr>
        <p:txBody>
          <a:bodyPr/>
          <a:lstStyle/>
          <a:p>
            <a:r>
              <a:rPr lang="en-US" sz="2800" dirty="0"/>
              <a:t>Migrating Microsoft Workloads to Azure</a:t>
            </a:r>
          </a:p>
        </p:txBody>
      </p:sp>
      <p:sp>
        <p:nvSpPr>
          <p:cNvPr id="4" name="TextBox 3">
            <a:extLst>
              <a:ext uri="{FF2B5EF4-FFF2-40B4-BE49-F238E27FC236}">
                <a16:creationId xmlns:a16="http://schemas.microsoft.com/office/drawing/2014/main" id="{8D4B6331-884D-4659-A249-58AAA9D5F671}"/>
              </a:ext>
            </a:extLst>
          </p:cNvPr>
          <p:cNvSpPr txBox="1"/>
          <p:nvPr/>
        </p:nvSpPr>
        <p:spPr>
          <a:xfrm>
            <a:off x="1912874" y="2242356"/>
            <a:ext cx="7224985"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Modernize your applications by moving away from outdated, expensive legacy infrastructure: discover, assess, and migrate on-premises applications, infrastructure, and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Take it step-by-step: centrally plan and track the migration across multiple Microsoft and third-party open-source 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Increase resiliency and access to ongoing support for your legacy operating systems. </a:t>
            </a:r>
          </a:p>
        </p:txBody>
      </p:sp>
      <p:sp>
        <p:nvSpPr>
          <p:cNvPr id="9" name="TextBox 8">
            <a:extLst>
              <a:ext uri="{FF2B5EF4-FFF2-40B4-BE49-F238E27FC236}">
                <a16:creationId xmlns:a16="http://schemas.microsoft.com/office/drawing/2014/main" id="{264981F1-3CD8-431A-90FB-DC5A6BF42DDE}"/>
              </a:ext>
            </a:extLst>
          </p:cNvPr>
          <p:cNvSpPr txBox="1"/>
          <p:nvPr/>
        </p:nvSpPr>
        <p:spPr>
          <a:xfrm>
            <a:off x="9258007" y="240804"/>
            <a:ext cx="29339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258006" y="797397"/>
            <a:ext cx="2933994" cy="5062924"/>
          </a:xfrm>
          <a:prstGeom prst="rect">
            <a:avLst/>
          </a:prstGeom>
          <a:noFill/>
        </p:spPr>
        <p:txBody>
          <a:bodyPr wrap="square">
            <a:spAutoFit/>
          </a:bodyPr>
          <a:lstStyle/>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Migrate</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Database</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Migration Service</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Data Migration Assistant</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Active Directory</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Active Directory Connect (AAD Connect) </a:t>
            </a:r>
          </a:p>
          <a:p>
            <a:pPr marL="404812" lvl="0" indent="-285750" defTabSz="914367">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Migrate</a:t>
            </a:r>
            <a:endParaRPr lang="en-US" sz="1700" dirty="0">
              <a:solidFill>
                <a:srgbClr val="FFFFFF"/>
              </a:solidFill>
              <a:latin typeface="Segoe UI" panose="020B0502040204020203" pitchFamily="34" charset="0"/>
              <a:cs typeface="Segoe UI" panose="020B0502040204020203" pitchFamily="34" charset="0"/>
            </a:endParaRP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Monitor/Log Analytics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Networking </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Virtual Machines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Storage </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DNS</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Traffic Manager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Bastion</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Load Balancer</a:t>
            </a:r>
          </a:p>
          <a:p>
            <a:pPr marL="404812" lvl="0" indent="-285750" defTabSz="914367">
              <a:buClr>
                <a:srgbClr val="2176BC"/>
              </a:buClr>
              <a:buSzPct val="111000"/>
              <a:buFont typeface="Segoe UI" panose="020B0502040204020203" pitchFamily="34" charset="0"/>
              <a:buChar char="○"/>
            </a:pPr>
            <a:r>
              <a:rPr lang="en-US" sz="1700" dirty="0">
                <a:solidFill>
                  <a:srgbClr val="FFFFFF"/>
                </a:solidFill>
                <a:latin typeface="Segoe UI" panose="020B0502040204020203" pitchFamily="34" charset="0"/>
                <a:cs typeface="Segoe UI" panose="020B0502040204020203" pitchFamily="34" charset="0"/>
              </a:rPr>
              <a:t>Azure Application Gateway   </a:t>
            </a:r>
            <a:endParaRPr kumimoji="0" lang="en-US" sz="17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228012"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0"/>
                            </p:stCondLst>
                            <p:childTnLst>
                              <p:par>
                                <p:cTn id="18" presetID="2" presetClass="entr" presetSubtype="4" fill="hold" grpId="0" nodeType="afterEffect">
                                  <p:stCondLst>
                                    <p:cond delay="50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additive="base">
                                        <p:cTn id="20"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6000"/>
                            </p:stCondLst>
                            <p:childTnLst>
                              <p:par>
                                <p:cTn id="23" presetID="2" presetClass="entr" presetSubtype="4" fill="hold" grpId="0" nodeType="afterEffect">
                                  <p:stCondLst>
                                    <p:cond delay="50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7000"/>
                            </p:stCondLst>
                            <p:childTnLst>
                              <p:par>
                                <p:cTn id="28" presetID="2" presetClass="entr" presetSubtype="4" fill="hold" grpId="0" nodeType="afterEffect">
                                  <p:stCondLst>
                                    <p:cond delay="500"/>
                                  </p:stCondLst>
                                  <p:childTnLst>
                                    <p:set>
                                      <p:cBhvr>
                                        <p:cTn id="29" dur="1" fill="hold">
                                          <p:stCondLst>
                                            <p:cond delay="0"/>
                                          </p:stCondLst>
                                        </p:cTn>
                                        <p:tgtEl>
                                          <p:spTgt spid="11">
                                            <p:txEl>
                                              <p:pRg st="3" end="3"/>
                                            </p:txEl>
                                          </p:spTgt>
                                        </p:tgtEl>
                                        <p:attrNameLst>
                                          <p:attrName>style.visibility</p:attrName>
                                        </p:attrNameLst>
                                      </p:cBhvr>
                                      <p:to>
                                        <p:strVal val="visible"/>
                                      </p:to>
                                    </p:set>
                                    <p:anim calcmode="lin" valueType="num">
                                      <p:cBhvr additive="base">
                                        <p:cTn id="30"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8000"/>
                            </p:stCondLst>
                            <p:childTnLst>
                              <p:par>
                                <p:cTn id="33" presetID="2" presetClass="entr" presetSubtype="4" fill="hold" grpId="0" nodeType="afterEffect">
                                  <p:stCondLst>
                                    <p:cond delay="50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base">
                                        <p:cTn id="3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9000"/>
                            </p:stCondLst>
                            <p:childTnLst>
                              <p:par>
                                <p:cTn id="38" presetID="2" presetClass="entr" presetSubtype="4" fill="hold" grpId="0" nodeType="afterEffect">
                                  <p:stCondLst>
                                    <p:cond delay="500"/>
                                  </p:stCondLst>
                                  <p:childTnLst>
                                    <p:set>
                                      <p:cBhvr>
                                        <p:cTn id="39" dur="1" fill="hold">
                                          <p:stCondLst>
                                            <p:cond delay="0"/>
                                          </p:stCondLst>
                                        </p:cTn>
                                        <p:tgtEl>
                                          <p:spTgt spid="11">
                                            <p:txEl>
                                              <p:pRg st="5" end="5"/>
                                            </p:txEl>
                                          </p:spTgt>
                                        </p:tgtEl>
                                        <p:attrNameLst>
                                          <p:attrName>style.visibility</p:attrName>
                                        </p:attrNameLst>
                                      </p:cBhvr>
                                      <p:to>
                                        <p:strVal val="visible"/>
                                      </p:to>
                                    </p:set>
                                    <p:anim calcmode="lin" valueType="num">
                                      <p:cBhvr additive="base">
                                        <p:cTn id="4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10000"/>
                            </p:stCondLst>
                            <p:childTnLst>
                              <p:par>
                                <p:cTn id="43" presetID="2" presetClass="entr" presetSubtype="4" fill="hold" grpId="0" nodeType="afterEffect">
                                  <p:stCondLst>
                                    <p:cond delay="500"/>
                                  </p:stCondLst>
                                  <p:childTnLst>
                                    <p:set>
                                      <p:cBhvr>
                                        <p:cTn id="44" dur="1" fill="hold">
                                          <p:stCondLst>
                                            <p:cond delay="0"/>
                                          </p:stCondLst>
                                        </p:cTn>
                                        <p:tgtEl>
                                          <p:spTgt spid="11">
                                            <p:txEl>
                                              <p:pRg st="6" end="6"/>
                                            </p:txEl>
                                          </p:spTgt>
                                        </p:tgtEl>
                                        <p:attrNameLst>
                                          <p:attrName>style.visibility</p:attrName>
                                        </p:attrNameLst>
                                      </p:cBhvr>
                                      <p:to>
                                        <p:strVal val="visible"/>
                                      </p:to>
                                    </p:set>
                                    <p:anim calcmode="lin" valueType="num">
                                      <p:cBhvr additive="base">
                                        <p:cTn id="4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1000"/>
                            </p:stCondLst>
                            <p:childTnLst>
                              <p:par>
                                <p:cTn id="48" presetID="2" presetClass="entr" presetSubtype="4" fill="hold" grpId="0" nodeType="afterEffect">
                                  <p:stCondLst>
                                    <p:cond delay="500"/>
                                  </p:stCondLst>
                                  <p:childTnLst>
                                    <p:set>
                                      <p:cBhvr>
                                        <p:cTn id="49" dur="1" fill="hold">
                                          <p:stCondLst>
                                            <p:cond delay="0"/>
                                          </p:stCondLst>
                                        </p:cTn>
                                        <p:tgtEl>
                                          <p:spTgt spid="11">
                                            <p:txEl>
                                              <p:pRg st="7" end="7"/>
                                            </p:txEl>
                                          </p:spTgt>
                                        </p:tgtEl>
                                        <p:attrNameLst>
                                          <p:attrName>style.visibility</p:attrName>
                                        </p:attrNameLst>
                                      </p:cBhvr>
                                      <p:to>
                                        <p:strVal val="visible"/>
                                      </p:to>
                                    </p:set>
                                    <p:anim calcmode="lin" valueType="num">
                                      <p:cBhvr additive="base">
                                        <p:cTn id="50"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par>
                          <p:cTn id="52" fill="hold">
                            <p:stCondLst>
                              <p:cond delay="12000"/>
                            </p:stCondLst>
                            <p:childTnLst>
                              <p:par>
                                <p:cTn id="53" presetID="2" presetClass="entr" presetSubtype="4" fill="hold" grpId="0" nodeType="afterEffect">
                                  <p:stCondLst>
                                    <p:cond delay="50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par>
                          <p:cTn id="57" fill="hold">
                            <p:stCondLst>
                              <p:cond delay="13000"/>
                            </p:stCondLst>
                            <p:childTnLst>
                              <p:par>
                                <p:cTn id="58" presetID="2" presetClass="entr" presetSubtype="4" fill="hold" grpId="0" nodeType="afterEffect">
                                  <p:stCondLst>
                                    <p:cond delay="500"/>
                                  </p:stCondLst>
                                  <p:childTnLst>
                                    <p:set>
                                      <p:cBhvr>
                                        <p:cTn id="59" dur="1" fill="hold">
                                          <p:stCondLst>
                                            <p:cond delay="0"/>
                                          </p:stCondLst>
                                        </p:cTn>
                                        <p:tgtEl>
                                          <p:spTgt spid="11">
                                            <p:txEl>
                                              <p:pRg st="9" end="9"/>
                                            </p:txEl>
                                          </p:spTgt>
                                        </p:tgtEl>
                                        <p:attrNameLst>
                                          <p:attrName>style.visibility</p:attrName>
                                        </p:attrNameLst>
                                      </p:cBhvr>
                                      <p:to>
                                        <p:strVal val="visible"/>
                                      </p:to>
                                    </p:set>
                                    <p:anim calcmode="lin" valueType="num">
                                      <p:cBhvr additive="base">
                                        <p:cTn id="60"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par>
                          <p:cTn id="62" fill="hold">
                            <p:stCondLst>
                              <p:cond delay="14000"/>
                            </p:stCondLst>
                            <p:childTnLst>
                              <p:par>
                                <p:cTn id="63" presetID="2" presetClass="entr" presetSubtype="4" fill="hold" grpId="0" nodeType="afterEffect">
                                  <p:stCondLst>
                                    <p:cond delay="500"/>
                                  </p:stCondLst>
                                  <p:childTnLst>
                                    <p:set>
                                      <p:cBhvr>
                                        <p:cTn id="64" dur="1" fill="hold">
                                          <p:stCondLst>
                                            <p:cond delay="0"/>
                                          </p:stCondLst>
                                        </p:cTn>
                                        <p:tgtEl>
                                          <p:spTgt spid="11">
                                            <p:txEl>
                                              <p:pRg st="10" end="10"/>
                                            </p:txEl>
                                          </p:spTgt>
                                        </p:tgtEl>
                                        <p:attrNameLst>
                                          <p:attrName>style.visibility</p:attrName>
                                        </p:attrNameLst>
                                      </p:cBhvr>
                                      <p:to>
                                        <p:strVal val="visible"/>
                                      </p:to>
                                    </p:set>
                                    <p:anim calcmode="lin" valueType="num">
                                      <p:cBhvr additive="base">
                                        <p:cTn id="6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15000"/>
                            </p:stCondLst>
                            <p:childTnLst>
                              <p:par>
                                <p:cTn id="68" presetID="2" presetClass="entr" presetSubtype="4" fill="hold" grpId="0" nodeType="afterEffect">
                                  <p:stCondLst>
                                    <p:cond delay="500"/>
                                  </p:stCondLst>
                                  <p:childTnLst>
                                    <p:set>
                                      <p:cBhvr>
                                        <p:cTn id="69" dur="1" fill="hold">
                                          <p:stCondLst>
                                            <p:cond delay="0"/>
                                          </p:stCondLst>
                                        </p:cTn>
                                        <p:tgtEl>
                                          <p:spTgt spid="11">
                                            <p:txEl>
                                              <p:pRg st="11" end="11"/>
                                            </p:txEl>
                                          </p:spTgt>
                                        </p:tgtEl>
                                        <p:attrNameLst>
                                          <p:attrName>style.visibility</p:attrName>
                                        </p:attrNameLst>
                                      </p:cBhvr>
                                      <p:to>
                                        <p:strVal val="visible"/>
                                      </p:to>
                                    </p:set>
                                    <p:anim calcmode="lin" valueType="num">
                                      <p:cBhvr additive="base">
                                        <p:cTn id="70"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par>
                          <p:cTn id="72" fill="hold">
                            <p:stCondLst>
                              <p:cond delay="16000"/>
                            </p:stCondLst>
                            <p:childTnLst>
                              <p:par>
                                <p:cTn id="73" presetID="2" presetClass="entr" presetSubtype="4" fill="hold" grpId="0" nodeType="afterEffect">
                                  <p:stCondLst>
                                    <p:cond delay="500"/>
                                  </p:stCondLst>
                                  <p:childTnLst>
                                    <p:set>
                                      <p:cBhvr>
                                        <p:cTn id="74" dur="1" fill="hold">
                                          <p:stCondLst>
                                            <p:cond delay="0"/>
                                          </p:stCondLst>
                                        </p:cTn>
                                        <p:tgtEl>
                                          <p:spTgt spid="11">
                                            <p:txEl>
                                              <p:pRg st="12" end="12"/>
                                            </p:txEl>
                                          </p:spTgt>
                                        </p:tgtEl>
                                        <p:attrNameLst>
                                          <p:attrName>style.visibility</p:attrName>
                                        </p:attrNameLst>
                                      </p:cBhvr>
                                      <p:to>
                                        <p:strVal val="visible"/>
                                      </p:to>
                                    </p:set>
                                    <p:anim calcmode="lin" valueType="num">
                                      <p:cBhvr additive="base">
                                        <p:cTn id="7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par>
                          <p:cTn id="77" fill="hold">
                            <p:stCondLst>
                              <p:cond delay="17000"/>
                            </p:stCondLst>
                            <p:childTnLst>
                              <p:par>
                                <p:cTn id="78" presetID="2" presetClass="entr" presetSubtype="4" fill="hold" grpId="0" nodeType="afterEffect">
                                  <p:stCondLst>
                                    <p:cond delay="500"/>
                                  </p:stCondLst>
                                  <p:childTnLst>
                                    <p:set>
                                      <p:cBhvr>
                                        <p:cTn id="79" dur="1" fill="hold">
                                          <p:stCondLst>
                                            <p:cond delay="0"/>
                                          </p:stCondLst>
                                        </p:cTn>
                                        <p:tgtEl>
                                          <p:spTgt spid="11">
                                            <p:txEl>
                                              <p:pRg st="13" end="13"/>
                                            </p:txEl>
                                          </p:spTgt>
                                        </p:tgtEl>
                                        <p:attrNameLst>
                                          <p:attrName>style.visibility</p:attrName>
                                        </p:attrNameLst>
                                      </p:cBhvr>
                                      <p:to>
                                        <p:strVal val="visible"/>
                                      </p:to>
                                    </p:set>
                                    <p:anim calcmode="lin" valueType="num">
                                      <p:cBhvr additive="base">
                                        <p:cTn id="80"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par>
                          <p:cTn id="82" fill="hold">
                            <p:stCondLst>
                              <p:cond delay="18000"/>
                            </p:stCondLst>
                            <p:childTnLst>
                              <p:par>
                                <p:cTn id="83" presetID="2" presetClass="entr" presetSubtype="4" fill="hold" grpId="0" nodeType="afterEffect">
                                  <p:stCondLst>
                                    <p:cond delay="500"/>
                                  </p:stCondLst>
                                  <p:childTnLst>
                                    <p:set>
                                      <p:cBhvr>
                                        <p:cTn id="84" dur="1" fill="hold">
                                          <p:stCondLst>
                                            <p:cond delay="0"/>
                                          </p:stCondLst>
                                        </p:cTn>
                                        <p:tgtEl>
                                          <p:spTgt spid="11">
                                            <p:txEl>
                                              <p:pRg st="14" end="14"/>
                                            </p:txEl>
                                          </p:spTgt>
                                        </p:tgtEl>
                                        <p:attrNameLst>
                                          <p:attrName>style.visibility</p:attrName>
                                        </p:attrNameLst>
                                      </p:cBhvr>
                                      <p:to>
                                        <p:strVal val="visible"/>
                                      </p:to>
                                    </p:set>
                                    <p:anim calcmode="lin" valueType="num">
                                      <p:cBhvr additive="base">
                                        <p:cTn id="85"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par>
                          <p:cTn id="87" fill="hold">
                            <p:stCondLst>
                              <p:cond delay="19000"/>
                            </p:stCondLst>
                            <p:childTnLst>
                              <p:par>
                                <p:cTn id="88" presetID="2" presetClass="entr" presetSubtype="4" fill="hold" grpId="0" nodeType="afterEffect">
                                  <p:stCondLst>
                                    <p:cond delay="500"/>
                                  </p:stCondLst>
                                  <p:childTnLst>
                                    <p:set>
                                      <p:cBhvr>
                                        <p:cTn id="89" dur="1" fill="hold">
                                          <p:stCondLst>
                                            <p:cond delay="0"/>
                                          </p:stCondLst>
                                        </p:cTn>
                                        <p:tgtEl>
                                          <p:spTgt spid="11">
                                            <p:txEl>
                                              <p:pRg st="15" end="15"/>
                                            </p:txEl>
                                          </p:spTgt>
                                        </p:tgtEl>
                                        <p:attrNameLst>
                                          <p:attrName>style.visibility</p:attrName>
                                        </p:attrNameLst>
                                      </p:cBhvr>
                                      <p:to>
                                        <p:strVal val="visible"/>
                                      </p:to>
                                    </p:set>
                                    <p:anim calcmode="lin" valueType="num">
                                      <p:cBhvr additive="base">
                                        <p:cTn id="90" dur="500" fill="hold"/>
                                        <p:tgtEl>
                                          <p:spTgt spid="11">
                                            <p:txEl>
                                              <p:pRg st="15" end="15"/>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1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A1A0-6B6B-4845-A24D-68815C13CC12}"/>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3C9303BA-2D00-4A1A-ABE2-19FE75D12438}"/>
              </a:ext>
            </a:extLst>
          </p:cNvPr>
          <p:cNvSpPr>
            <a:spLocks noGrp="1"/>
          </p:cNvSpPr>
          <p:nvPr>
            <p:ph type="body" sz="quarter" idx="10"/>
          </p:nvPr>
        </p:nvSpPr>
        <p:spPr/>
        <p:txBody>
          <a:bodyPr/>
          <a:lstStyle/>
          <a:p>
            <a:r>
              <a:rPr lang="en-US" dirty="0"/>
              <a:t>How does your network design segment the applications targeted for migration and how does it limit communication to required ports and protocols?</a:t>
            </a:r>
          </a:p>
          <a:p>
            <a:pPr lvl="1"/>
            <a:r>
              <a:rPr lang="en-US" dirty="0"/>
              <a:t>Using the provided </a:t>
            </a:r>
            <a:r>
              <a:rPr lang="en-US" dirty="0" err="1">
                <a:latin typeface="Segoe UI Semibold" panose="020B0702040204020203" pitchFamily="34" charset="0"/>
                <a:cs typeface="Segoe UI Semibold" panose="020B0702040204020203" pitchFamily="34" charset="0"/>
              </a:rPr>
              <a:t>azurevnet</a:t>
            </a:r>
            <a:r>
              <a:rPr lang="en-US" dirty="0"/>
              <a:t> virtual network, new subnets will be created, and each server tier will be migrated into an independent subnet</a:t>
            </a:r>
            <a:br>
              <a:rPr lang="en-US" dirty="0"/>
            </a:br>
            <a:br>
              <a:rPr lang="en-US" dirty="0"/>
            </a:br>
            <a:r>
              <a:rPr lang="en-US" dirty="0">
                <a:latin typeface="Segoe UI Semibold" panose="020B0702040204020203" pitchFamily="34" charset="0"/>
                <a:cs typeface="Segoe UI Semibold" panose="020B0702040204020203" pitchFamily="34" charset="0"/>
              </a:rPr>
              <a:t>OR</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a:p>
            <a:pPr lvl="1"/>
            <a:r>
              <a:rPr lang="en-US" dirty="0"/>
              <a:t>Using the provided </a:t>
            </a:r>
            <a:r>
              <a:rPr lang="en-US" dirty="0" err="1">
                <a:latin typeface="Segoe UI Semibold" panose="020B0702040204020203" pitchFamily="34" charset="0"/>
                <a:cs typeface="Segoe UI Semibold" panose="020B0702040204020203" pitchFamily="34" charset="0"/>
              </a:rPr>
              <a:t>azurevnet</a:t>
            </a:r>
            <a:r>
              <a:rPr lang="en-US" dirty="0"/>
              <a:t> virtual network, a new subnet will be created, and each server tier will be migrated into the subnet</a:t>
            </a:r>
          </a:p>
          <a:p>
            <a:pPr lvl="2"/>
            <a:r>
              <a:rPr lang="en-US" dirty="0"/>
              <a:t>This is how Azure Migrate and ASR work by default with no customization to the Compute and Network settings of  replicated item</a:t>
            </a:r>
          </a:p>
          <a:p>
            <a:pPr lvl="2"/>
            <a:r>
              <a:rPr lang="en-US" dirty="0">
                <a:hlinkClick r:id="rId2"/>
              </a:rPr>
              <a:t>https://docs.microsoft.com/azure/site-recovery/site-recovery-manage-network-interfaces-on-premises-to-azure</a:t>
            </a:r>
            <a:r>
              <a:rPr lang="en-US" dirty="0"/>
              <a:t> </a:t>
            </a:r>
          </a:p>
          <a:p>
            <a:pPr lvl="1"/>
            <a:endParaRPr lang="en-US" dirty="0"/>
          </a:p>
        </p:txBody>
      </p:sp>
    </p:spTree>
    <p:extLst>
      <p:ext uri="{BB962C8B-B14F-4D97-AF65-F5344CB8AC3E}">
        <p14:creationId xmlns:p14="http://schemas.microsoft.com/office/powerpoint/2010/main" val="24707934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A1A0-6B6B-4845-A24D-68815C13CC12}"/>
              </a:ext>
            </a:extLst>
          </p:cNvPr>
          <p:cNvSpPr>
            <a:spLocks noGrp="1"/>
          </p:cNvSpPr>
          <p:nvPr>
            <p:ph type="title"/>
          </p:nvPr>
        </p:nvSpPr>
        <p:spPr/>
        <p:txBody>
          <a:bodyPr/>
          <a:lstStyle/>
          <a:p>
            <a:r>
              <a:rPr lang="en-US" dirty="0"/>
              <a:t>Challenge 2 Responses</a:t>
            </a:r>
          </a:p>
        </p:txBody>
      </p:sp>
      <p:sp>
        <p:nvSpPr>
          <p:cNvPr id="3" name="Text Placeholder 2">
            <a:extLst>
              <a:ext uri="{FF2B5EF4-FFF2-40B4-BE49-F238E27FC236}">
                <a16:creationId xmlns:a16="http://schemas.microsoft.com/office/drawing/2014/main" id="{3C9303BA-2D00-4A1A-ABE2-19FE75D12438}"/>
              </a:ext>
            </a:extLst>
          </p:cNvPr>
          <p:cNvSpPr>
            <a:spLocks noGrp="1"/>
          </p:cNvSpPr>
          <p:nvPr>
            <p:ph type="body" sz="quarter" idx="10"/>
          </p:nvPr>
        </p:nvSpPr>
        <p:spPr/>
        <p:txBody>
          <a:bodyPr/>
          <a:lstStyle/>
          <a:p>
            <a:r>
              <a:rPr lang="en-US" dirty="0"/>
              <a:t>How did you determine the sizing for the servers in Azure?</a:t>
            </a:r>
          </a:p>
          <a:p>
            <a:pPr lvl="1"/>
            <a:r>
              <a:rPr lang="en-US" dirty="0"/>
              <a:t>To get an assessment within the time constraints of the OpenHack, the sizing criterion "As on-premises" was used</a:t>
            </a:r>
          </a:p>
          <a:p>
            <a:pPr lvl="1"/>
            <a:r>
              <a:rPr lang="en-US" dirty="0"/>
              <a:t>In a real environment, given enough time a performance-based assessment is most likely the best option</a:t>
            </a:r>
          </a:p>
          <a:p>
            <a:pPr lvl="1"/>
            <a:endParaRPr lang="en-US" dirty="0"/>
          </a:p>
        </p:txBody>
      </p:sp>
    </p:spTree>
    <p:extLst>
      <p:ext uri="{BB962C8B-B14F-4D97-AF65-F5344CB8AC3E}">
        <p14:creationId xmlns:p14="http://schemas.microsoft.com/office/powerpoint/2010/main" val="36839105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2 Known Issues</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a:xfrm>
            <a:off x="273441" y="1038195"/>
            <a:ext cx="11655078" cy="2240613"/>
          </a:xfrm>
        </p:spPr>
        <p:txBody>
          <a:bodyPr/>
          <a:lstStyle/>
          <a:p>
            <a:r>
              <a:rPr lang="en-US" dirty="0"/>
              <a:t>The host preparation script </a:t>
            </a:r>
            <a:r>
              <a:rPr lang="en-US" sz="2400" dirty="0">
                <a:latin typeface="Lucida Console" panose="020B0609040504020204" pitchFamily="49" charset="0"/>
              </a:rPr>
              <a:t>MicrosoftAzureMigrate-Hyper-V.ps1 </a:t>
            </a:r>
            <a:r>
              <a:rPr lang="en-US" dirty="0"/>
              <a:t>may stop responding on the </a:t>
            </a:r>
            <a:r>
              <a:rPr lang="en-US" sz="2400" dirty="0" err="1">
                <a:latin typeface="Lucida Console" panose="020B0609040504020204" pitchFamily="49" charset="0"/>
              </a:rPr>
              <a:t>EnableWinRM</a:t>
            </a:r>
            <a:r>
              <a:rPr lang="en-US" dirty="0"/>
              <a:t> function if the script is run within the PowerShell ISE</a:t>
            </a:r>
          </a:p>
          <a:p>
            <a:pPr lvl="1"/>
            <a:r>
              <a:rPr lang="en-US" dirty="0"/>
              <a:t>To fix, run once until the script stops responding, end the script, edit the script to comment out the function and run again or just run the script in a regular PowerShell prompt</a:t>
            </a:r>
            <a:br>
              <a:rPr lang="en-US" dirty="0"/>
            </a:br>
            <a:endParaRPr lang="en-US" dirty="0"/>
          </a:p>
        </p:txBody>
      </p:sp>
      <p:pic>
        <p:nvPicPr>
          <p:cNvPr id="4" name="Picture 3" descr="A screenshot of the PowerShell ISE with a block of code highlighted.">
            <a:extLst>
              <a:ext uri="{FF2B5EF4-FFF2-40B4-BE49-F238E27FC236}">
                <a16:creationId xmlns:a16="http://schemas.microsoft.com/office/drawing/2014/main" id="{4B146129-538E-4BDD-8133-1423955D7704}"/>
              </a:ext>
            </a:extLst>
          </p:cNvPr>
          <p:cNvPicPr>
            <a:picLocks noChangeAspect="1"/>
          </p:cNvPicPr>
          <p:nvPr/>
        </p:nvPicPr>
        <p:blipFill>
          <a:blip r:embed="rId2"/>
          <a:stretch>
            <a:fillRect/>
          </a:stretch>
        </p:blipFill>
        <p:spPr>
          <a:xfrm>
            <a:off x="4510286" y="3429000"/>
            <a:ext cx="3171429" cy="2295238"/>
          </a:xfrm>
          <a:prstGeom prst="rect">
            <a:avLst/>
          </a:prstGeom>
        </p:spPr>
      </p:pic>
    </p:spTree>
    <p:extLst>
      <p:ext uri="{BB962C8B-B14F-4D97-AF65-F5344CB8AC3E}">
        <p14:creationId xmlns:p14="http://schemas.microsoft.com/office/powerpoint/2010/main" val="30833643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C0F8-30C7-4FCA-BB16-59D593F6BD59}"/>
              </a:ext>
            </a:extLst>
          </p:cNvPr>
          <p:cNvSpPr>
            <a:spLocks noGrp="1"/>
          </p:cNvSpPr>
          <p:nvPr>
            <p:ph type="title"/>
          </p:nvPr>
        </p:nvSpPr>
        <p:spPr/>
        <p:txBody>
          <a:bodyPr/>
          <a:lstStyle/>
          <a:p>
            <a:r>
              <a:rPr lang="en-US" dirty="0"/>
              <a:t>Challenge 2 Known Issues</a:t>
            </a:r>
          </a:p>
        </p:txBody>
      </p:sp>
      <p:sp>
        <p:nvSpPr>
          <p:cNvPr id="3" name="Text Placeholder 2">
            <a:extLst>
              <a:ext uri="{FF2B5EF4-FFF2-40B4-BE49-F238E27FC236}">
                <a16:creationId xmlns:a16="http://schemas.microsoft.com/office/drawing/2014/main" id="{7BDD6DC6-466D-4A71-B7C4-0156B31E8851}"/>
              </a:ext>
            </a:extLst>
          </p:cNvPr>
          <p:cNvSpPr>
            <a:spLocks noGrp="1"/>
          </p:cNvSpPr>
          <p:nvPr>
            <p:ph type="body" sz="quarter" idx="10"/>
          </p:nvPr>
        </p:nvSpPr>
        <p:spPr>
          <a:xfrm>
            <a:off x="588263" y="1138538"/>
            <a:ext cx="11018838" cy="4833938"/>
          </a:xfrm>
        </p:spPr>
        <p:txBody>
          <a:bodyPr/>
          <a:lstStyle/>
          <a:p>
            <a:r>
              <a:rPr lang="en-US" dirty="0"/>
              <a:t>Importing the migration appliance will present an error on the </a:t>
            </a:r>
            <a:r>
              <a:rPr lang="en-US" dirty="0">
                <a:latin typeface="Segoe UI Semibold" panose="020B0702040204020203" pitchFamily="34" charset="0"/>
                <a:cs typeface="Segoe UI Semibold" panose="020B0702040204020203" pitchFamily="34" charset="0"/>
              </a:rPr>
              <a:t>Connect Network</a:t>
            </a:r>
            <a:r>
              <a:rPr lang="en-US" dirty="0"/>
              <a:t> tab of the </a:t>
            </a:r>
            <a:r>
              <a:rPr lang="en-US" dirty="0">
                <a:latin typeface="Segoe UI Semibold" panose="020B0702040204020203" pitchFamily="34" charset="0"/>
                <a:cs typeface="Segoe UI Semibold" panose="020B0702040204020203" pitchFamily="34" charset="0"/>
              </a:rPr>
              <a:t>Import Virtual Machine</a:t>
            </a:r>
            <a:r>
              <a:rPr lang="en-US" dirty="0"/>
              <a:t> wizard</a:t>
            </a:r>
          </a:p>
          <a:p>
            <a:pPr lvl="1"/>
            <a:r>
              <a:rPr lang="en-US" dirty="0"/>
              <a:t>If they have used the supplied script in the challenge, they just need to select the </a:t>
            </a:r>
            <a:r>
              <a:rPr lang="en-US" dirty="0" err="1">
                <a:latin typeface="Segoe UI Semibold" panose="020B0702040204020203" pitchFamily="34" charset="0"/>
                <a:cs typeface="Segoe UI Semibold" panose="020B0702040204020203" pitchFamily="34" charset="0"/>
              </a:rPr>
              <a:t>InternalMigrateSwitch</a:t>
            </a:r>
            <a:r>
              <a:rPr lang="en-US" dirty="0"/>
              <a:t> that was previously provisioned</a:t>
            </a:r>
          </a:p>
        </p:txBody>
      </p:sp>
      <p:pic>
        <p:nvPicPr>
          <p:cNvPr id="4" name="Picture 3" descr="A screenshot of the Hyper-V Import Virtual Machine wizard and the Connect Network tab.">
            <a:extLst>
              <a:ext uri="{FF2B5EF4-FFF2-40B4-BE49-F238E27FC236}">
                <a16:creationId xmlns:a16="http://schemas.microsoft.com/office/drawing/2014/main" id="{26E73E87-E6DB-4BD5-BD57-72AEA81C3502}"/>
              </a:ext>
            </a:extLst>
          </p:cNvPr>
          <p:cNvPicPr>
            <a:picLocks noChangeAspect="1"/>
          </p:cNvPicPr>
          <p:nvPr/>
        </p:nvPicPr>
        <p:blipFill>
          <a:blip r:embed="rId2"/>
          <a:stretch>
            <a:fillRect/>
          </a:stretch>
        </p:blipFill>
        <p:spPr>
          <a:xfrm>
            <a:off x="968282" y="2831427"/>
            <a:ext cx="4640714" cy="3508833"/>
          </a:xfrm>
          <a:prstGeom prst="rect">
            <a:avLst/>
          </a:prstGeom>
        </p:spPr>
      </p:pic>
      <p:pic>
        <p:nvPicPr>
          <p:cNvPr id="5" name="Picture 4" descr="A screenshot of the Hyper-V Import Virtual Machine wizard and the Connect Network tab.">
            <a:extLst>
              <a:ext uri="{FF2B5EF4-FFF2-40B4-BE49-F238E27FC236}">
                <a16:creationId xmlns:a16="http://schemas.microsoft.com/office/drawing/2014/main" id="{E06A07BC-89B5-43E9-9621-209CB1C17637}"/>
              </a:ext>
            </a:extLst>
          </p:cNvPr>
          <p:cNvPicPr>
            <a:picLocks noChangeAspect="1"/>
          </p:cNvPicPr>
          <p:nvPr/>
        </p:nvPicPr>
        <p:blipFill>
          <a:blip r:embed="rId3"/>
          <a:stretch>
            <a:fillRect/>
          </a:stretch>
        </p:blipFill>
        <p:spPr>
          <a:xfrm>
            <a:off x="6583005" y="2828964"/>
            <a:ext cx="4628527" cy="3511296"/>
          </a:xfrm>
          <a:prstGeom prst="rect">
            <a:avLst/>
          </a:prstGeom>
        </p:spPr>
      </p:pic>
      <p:sp>
        <p:nvSpPr>
          <p:cNvPr id="6" name="Rectangle 5">
            <a:extLst>
              <a:ext uri="{FF2B5EF4-FFF2-40B4-BE49-F238E27FC236}">
                <a16:creationId xmlns:a16="http://schemas.microsoft.com/office/drawing/2014/main" id="{5DF8A6CB-65F1-4421-A3DF-2FE13E53BB19}"/>
              </a:ext>
              <a:ext uri="{C183D7F6-B498-43B3-948B-1728B52AA6E4}">
                <adec:decorative xmlns:adec="http://schemas.microsoft.com/office/drawing/2017/decorative" val="1"/>
              </a:ext>
            </a:extLst>
          </p:cNvPr>
          <p:cNvSpPr/>
          <p:nvPr/>
        </p:nvSpPr>
        <p:spPr bwMode="auto">
          <a:xfrm>
            <a:off x="2181497" y="4441371"/>
            <a:ext cx="3043646" cy="248195"/>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B942BD4-B36A-4866-8D26-AB82E0127889}"/>
              </a:ext>
              <a:ext uri="{C183D7F6-B498-43B3-948B-1728B52AA6E4}">
                <adec:decorative xmlns:adec="http://schemas.microsoft.com/office/drawing/2017/decorative" val="1"/>
              </a:ext>
            </a:extLst>
          </p:cNvPr>
          <p:cNvSpPr/>
          <p:nvPr/>
        </p:nvSpPr>
        <p:spPr bwMode="auto">
          <a:xfrm>
            <a:off x="7767543" y="4429983"/>
            <a:ext cx="3043646" cy="248195"/>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F6E52541-A7C5-4102-83DD-C3075A498934}"/>
              </a:ext>
              <a:ext uri="{C183D7F6-B498-43B3-948B-1728B52AA6E4}">
                <adec:decorative xmlns:adec="http://schemas.microsoft.com/office/drawing/2017/decorative" val="1"/>
              </a:ext>
            </a:extLst>
          </p:cNvPr>
          <p:cNvCxnSpPr>
            <a:stCxn id="6" idx="3"/>
            <a:endCxn id="7" idx="1"/>
          </p:cNvCxnSpPr>
          <p:nvPr/>
        </p:nvCxnSpPr>
        <p:spPr>
          <a:xfrm flipV="1">
            <a:off x="5225143" y="4554081"/>
            <a:ext cx="2542400" cy="11388"/>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724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758CD9-3844-4A9A-A9BC-6A0F36AFCFC6}"/>
              </a:ext>
              <a:ext uri="{C183D7F6-B498-43B3-948B-1728B52AA6E4}">
                <adec:decorative xmlns:adec="http://schemas.microsoft.com/office/drawing/2017/decorative" val="1"/>
              </a:ext>
            </a:extLst>
          </p:cNvPr>
          <p:cNvSpPr/>
          <p:nvPr/>
        </p:nvSpPr>
        <p:spPr bwMode="auto">
          <a:xfrm>
            <a:off x="1" y="2784547"/>
            <a:ext cx="12191999" cy="3775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2 Known Issues</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p:txBody>
          <a:bodyPr/>
          <a:lstStyle/>
          <a:p>
            <a:r>
              <a:rPr lang="en-US" dirty="0"/>
              <a:t>The migration appliance uses a certificate the host will not trust, and attendees will receive SSL errors (</a:t>
            </a:r>
            <a:r>
              <a:rPr lang="en-US" i="1" dirty="0"/>
              <a:t>e.g.</a:t>
            </a:r>
            <a:r>
              <a:rPr lang="en-US" dirty="0"/>
              <a:t> use untrusted certificate) when connecting from the host</a:t>
            </a:r>
            <a:br>
              <a:rPr lang="en-US" dirty="0"/>
            </a:br>
            <a:endParaRPr lang="en-US" dirty="0"/>
          </a:p>
        </p:txBody>
      </p:sp>
      <p:pic>
        <p:nvPicPr>
          <p:cNvPr id="5" name="Picture 4" descr="A screenshot of Google Chrome showing a certificate error when trying to browse to https://192.168.1.16.">
            <a:extLst>
              <a:ext uri="{FF2B5EF4-FFF2-40B4-BE49-F238E27FC236}">
                <a16:creationId xmlns:a16="http://schemas.microsoft.com/office/drawing/2014/main" id="{CCB039B8-081A-4F43-8F8D-27675D1BEF6A}"/>
              </a:ext>
            </a:extLst>
          </p:cNvPr>
          <p:cNvPicPr>
            <a:picLocks noChangeAspect="1"/>
          </p:cNvPicPr>
          <p:nvPr/>
        </p:nvPicPr>
        <p:blipFill>
          <a:blip r:embed="rId2"/>
          <a:stretch>
            <a:fillRect/>
          </a:stretch>
        </p:blipFill>
        <p:spPr>
          <a:xfrm>
            <a:off x="3631879" y="2784547"/>
            <a:ext cx="4923480" cy="3775675"/>
          </a:xfrm>
          <a:prstGeom prst="rect">
            <a:avLst/>
          </a:prstGeom>
        </p:spPr>
      </p:pic>
    </p:spTree>
    <p:extLst>
      <p:ext uri="{BB962C8B-B14F-4D97-AF65-F5344CB8AC3E}">
        <p14:creationId xmlns:p14="http://schemas.microsoft.com/office/powerpoint/2010/main" val="42909189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785B-044E-4CC1-8230-B9343A5F860E}"/>
              </a:ext>
            </a:extLst>
          </p:cNvPr>
          <p:cNvSpPr>
            <a:spLocks noGrp="1"/>
          </p:cNvSpPr>
          <p:nvPr>
            <p:ph type="title"/>
          </p:nvPr>
        </p:nvSpPr>
        <p:spPr/>
        <p:txBody>
          <a:bodyPr/>
          <a:lstStyle/>
          <a:p>
            <a:r>
              <a:rPr lang="en-US" dirty="0"/>
              <a:t>Challenge 2 Cheat Sheet</a:t>
            </a:r>
          </a:p>
        </p:txBody>
      </p:sp>
      <p:sp>
        <p:nvSpPr>
          <p:cNvPr id="3" name="Text Placeholder 2">
            <a:extLst>
              <a:ext uri="{FF2B5EF4-FFF2-40B4-BE49-F238E27FC236}">
                <a16:creationId xmlns:a16="http://schemas.microsoft.com/office/drawing/2014/main" id="{00359E38-41D8-4229-BBD1-AC36897E3431}"/>
              </a:ext>
            </a:extLst>
          </p:cNvPr>
          <p:cNvSpPr>
            <a:spLocks noGrp="1"/>
          </p:cNvSpPr>
          <p:nvPr>
            <p:ph type="body" sz="quarter" idx="10"/>
          </p:nvPr>
        </p:nvSpPr>
        <p:spPr>
          <a:xfrm>
            <a:off x="273441" y="1038195"/>
            <a:ext cx="11655078" cy="4191917"/>
          </a:xfrm>
        </p:spPr>
        <p:txBody>
          <a:bodyPr/>
          <a:lstStyle/>
          <a:p>
            <a:r>
              <a:rPr lang="en-US" dirty="0"/>
              <a:t>The existing Hyper-V environment has a NAT network using the IP address space 192.168.0.0/16</a:t>
            </a:r>
          </a:p>
          <a:p>
            <a:pPr lvl="1"/>
            <a:r>
              <a:rPr lang="en-US" dirty="0"/>
              <a:t>The internal NAT switch used by the existing applications uses the subnet 192.168.0.0/24, and each </a:t>
            </a:r>
            <a:br>
              <a:rPr lang="en-US" dirty="0"/>
            </a:br>
            <a:r>
              <a:rPr lang="en-US" dirty="0"/>
              <a:t>VM in the application has been assigned a static IP address from this subnet.</a:t>
            </a:r>
          </a:p>
          <a:p>
            <a:pPr lvl="1"/>
            <a:r>
              <a:rPr lang="en-US" dirty="0"/>
              <a:t>The migration appliance does not require access to the VM guests, only the host</a:t>
            </a:r>
          </a:p>
          <a:p>
            <a:pPr lvl="1"/>
            <a:r>
              <a:rPr lang="en-US" dirty="0"/>
              <a:t>To allow for this segmentation, a second internal switch has been created on the Hyper-V host called </a:t>
            </a:r>
            <a:r>
              <a:rPr lang="en-US" dirty="0" err="1">
                <a:latin typeface="Segoe UI Semibold" panose="020B0702040204020203" pitchFamily="34" charset="0"/>
                <a:cs typeface="Segoe UI Semibold" panose="020B0702040204020203" pitchFamily="34" charset="0"/>
              </a:rPr>
              <a:t>InternalMigrateSwitch</a:t>
            </a:r>
            <a:r>
              <a:rPr lang="en-US" dirty="0">
                <a:cs typeface="Segoe UI Semibold" panose="020B0702040204020203" pitchFamily="34" charset="0"/>
              </a:rPr>
              <a:t> which can be used for the migration appliance</a:t>
            </a:r>
          </a:p>
          <a:p>
            <a:pPr lvl="2"/>
            <a:r>
              <a:rPr lang="en-US" dirty="0"/>
              <a:t>This allows the Azure Migrate appliance to pull an IP address from the range 192.168.1.0/24 using the existing host configuration</a:t>
            </a:r>
          </a:p>
          <a:p>
            <a:pPr lvl="2"/>
            <a:r>
              <a:rPr lang="en-US" dirty="0"/>
              <a:t>The switch is not required but will drive closer to a "best-practice" implementation and is called out in the challenge guide</a:t>
            </a:r>
          </a:p>
          <a:p>
            <a:pPr lvl="2"/>
            <a:r>
              <a:rPr lang="en-US" dirty="0"/>
              <a:t>If your table does experience issues with getting the appliance operating on a public switch, this is a known path to get the appliance networked and communicating with the host</a:t>
            </a:r>
          </a:p>
        </p:txBody>
      </p:sp>
    </p:spTree>
    <p:extLst>
      <p:ext uri="{BB962C8B-B14F-4D97-AF65-F5344CB8AC3E}">
        <p14:creationId xmlns:p14="http://schemas.microsoft.com/office/powerpoint/2010/main" val="40059847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33AE52-FCC8-4C15-A418-2153F6864EB5}"/>
              </a:ext>
            </a:extLst>
          </p:cNvPr>
          <p:cNvSpPr>
            <a:spLocks noGrp="1"/>
          </p:cNvSpPr>
          <p:nvPr>
            <p:ph type="title"/>
          </p:nvPr>
        </p:nvSpPr>
        <p:spPr/>
        <p:txBody>
          <a:bodyPr/>
          <a:lstStyle/>
          <a:p>
            <a:r>
              <a:rPr lang="en-US" dirty="0"/>
              <a:t>Challenge 2 Known Issues</a:t>
            </a:r>
          </a:p>
        </p:txBody>
      </p:sp>
      <p:sp>
        <p:nvSpPr>
          <p:cNvPr id="7" name="Text Placeholder 6">
            <a:extLst>
              <a:ext uri="{FF2B5EF4-FFF2-40B4-BE49-F238E27FC236}">
                <a16:creationId xmlns:a16="http://schemas.microsoft.com/office/drawing/2014/main" id="{9B5B55B4-DF81-459B-837F-DCC0EAAF4873}"/>
              </a:ext>
            </a:extLst>
          </p:cNvPr>
          <p:cNvSpPr>
            <a:spLocks noGrp="1"/>
          </p:cNvSpPr>
          <p:nvPr>
            <p:ph type="body" sz="quarter" idx="10"/>
          </p:nvPr>
        </p:nvSpPr>
        <p:spPr>
          <a:xfrm>
            <a:off x="273441" y="1038195"/>
            <a:ext cx="11655078" cy="3862596"/>
          </a:xfrm>
        </p:spPr>
        <p:txBody>
          <a:bodyPr/>
          <a:lstStyle/>
          <a:p>
            <a:r>
              <a:rPr lang="en-US" dirty="0"/>
              <a:t>If your table has chosen Azure Migrate for their assessment and the appliance is unable to connect to the host due to </a:t>
            </a:r>
            <a:r>
              <a:rPr lang="en-US" dirty="0" err="1"/>
              <a:t>WinRM</a:t>
            </a:r>
            <a:r>
              <a:rPr lang="en-US" dirty="0"/>
              <a:t> errors</a:t>
            </a:r>
          </a:p>
          <a:p>
            <a:pPr lvl="1"/>
            <a:r>
              <a:rPr lang="en-US" dirty="0"/>
              <a:t>Ensure they have run the configuration script called out in the pre-requisites for Azure Migrate for Hyper-V VMs</a:t>
            </a:r>
          </a:p>
          <a:p>
            <a:pPr lvl="2"/>
            <a:r>
              <a:rPr lang="en-US" dirty="0">
                <a:hlinkClick r:id="rId2"/>
              </a:rPr>
              <a:t>https://docs.microsoft.com/en-us/azure/migrate/tutorial-prepare-hyper-v#hyper-v-prerequisites-configuration-script</a:t>
            </a:r>
            <a:endParaRPr lang="en-US" dirty="0">
              <a:hlinkClick r:id="rId3"/>
            </a:endParaRPr>
          </a:p>
          <a:p>
            <a:pPr lvl="2"/>
            <a:r>
              <a:rPr lang="en-US" dirty="0">
                <a:hlinkClick r:id="rId3"/>
              </a:rPr>
              <a:t>https://aka.ms/migrate/script/hyperv</a:t>
            </a:r>
            <a:endParaRPr lang="en-US" dirty="0"/>
          </a:p>
          <a:p>
            <a:r>
              <a:rPr lang="en-US" dirty="0"/>
              <a:t>On the Migration Appliance</a:t>
            </a:r>
          </a:p>
          <a:p>
            <a:pPr lvl="1"/>
            <a:r>
              <a:rPr lang="en-US" dirty="0"/>
              <a:t>Ensure the appliance VM is attached to the Hyper-V switch </a:t>
            </a:r>
            <a:r>
              <a:rPr lang="en-US" dirty="0" err="1">
                <a:latin typeface="Segoe UI Semibold" panose="020B0702040204020203" pitchFamily="34" charset="0"/>
                <a:cs typeface="Segoe UI Semibold" panose="020B0702040204020203" pitchFamily="34" charset="0"/>
              </a:rPr>
              <a:t>InternalMigrateSwitch</a:t>
            </a:r>
            <a:endParaRPr lang="en-US" dirty="0">
              <a:latin typeface="Segoe UI Semibold" panose="020B0702040204020203" pitchFamily="34" charset="0"/>
              <a:cs typeface="Segoe UI Semibold" panose="020B0702040204020203" pitchFamily="34" charset="0"/>
            </a:endParaRPr>
          </a:p>
          <a:p>
            <a:pPr lvl="1"/>
            <a:r>
              <a:rPr lang="en-US" dirty="0"/>
              <a:t>Ensure the NIC for the appliance VM is categorized as a </a:t>
            </a:r>
            <a:r>
              <a:rPr lang="en-US" dirty="0">
                <a:latin typeface="Segoe UI Semibold" panose="020B0702040204020203" pitchFamily="34" charset="0"/>
                <a:cs typeface="Segoe UI Semibold" panose="020B0702040204020203" pitchFamily="34" charset="0"/>
              </a:rPr>
              <a:t>Private</a:t>
            </a:r>
            <a:r>
              <a:rPr lang="en-US" dirty="0"/>
              <a:t> network connection within the Windows OS of the deployed appliance</a:t>
            </a:r>
          </a:p>
        </p:txBody>
      </p:sp>
    </p:spTree>
    <p:extLst>
      <p:ext uri="{BB962C8B-B14F-4D97-AF65-F5344CB8AC3E}">
        <p14:creationId xmlns:p14="http://schemas.microsoft.com/office/powerpoint/2010/main" val="2039297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3</a:t>
            </a:r>
            <a:br>
              <a:rPr lang="en-US" dirty="0"/>
            </a:br>
            <a:r>
              <a:rPr lang="en-US" dirty="0"/>
              <a:t>Plan and implement hybrid identity</a:t>
            </a:r>
          </a:p>
        </p:txBody>
      </p:sp>
      <p:sp>
        <p:nvSpPr>
          <p:cNvPr id="2" name="Subtitle 1">
            <a:extLst>
              <a:ext uri="{FF2B5EF4-FFF2-40B4-BE49-F238E27FC236}">
                <a16:creationId xmlns:a16="http://schemas.microsoft.com/office/drawing/2014/main" id="{E64F4485-23C4-4B8E-9986-516AEBBFC6EC}"/>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679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2640723"/>
          </a:xfrm>
        </p:spPr>
        <p:txBody>
          <a:bodyPr/>
          <a:lstStyle/>
          <a:p>
            <a:pPr marL="0" indent="0">
              <a:buNone/>
            </a:pPr>
            <a:r>
              <a:rPr lang="en-US" sz="2400" dirty="0"/>
              <a:t>This challenge centers on </a:t>
            </a:r>
            <a:r>
              <a:rPr lang="en-US" sz="2400" dirty="0">
                <a:latin typeface="Segoe UI Semibold" panose="020B0702040204020203" pitchFamily="34" charset="0"/>
                <a:cs typeface="Segoe UI Semibold" panose="020B0702040204020203" pitchFamily="34" charset="0"/>
              </a:rPr>
              <a:t>planning</a:t>
            </a:r>
            <a:r>
              <a:rPr lang="en-US" sz="2400" dirty="0"/>
              <a:t> and </a:t>
            </a:r>
            <a:r>
              <a:rPr lang="en-US" sz="2400" dirty="0">
                <a:latin typeface="Segoe UI Semibold" panose="020B0702040204020203" pitchFamily="34" charset="0"/>
                <a:cs typeface="Segoe UI Semibold" panose="020B0702040204020203" pitchFamily="34" charset="0"/>
              </a:rPr>
              <a:t>implementing</a:t>
            </a:r>
            <a:r>
              <a:rPr lang="en-US" sz="2400" dirty="0"/>
              <a:t> AAD Connect</a:t>
            </a:r>
          </a:p>
          <a:p>
            <a:pPr marL="0" indent="0">
              <a:buNone/>
            </a:pPr>
            <a:endParaRPr lang="en-US" sz="2400" dirty="0"/>
          </a:p>
          <a:p>
            <a:pPr marL="0" indent="0">
              <a:buNone/>
            </a:pPr>
            <a:r>
              <a:rPr lang="en-US" sz="2400" dirty="0"/>
              <a:t>Attendees should be focusing on how they will install and configure AAD Connect</a:t>
            </a:r>
          </a:p>
          <a:p>
            <a:pPr lvl="1"/>
            <a:r>
              <a:rPr lang="en-US" sz="1800" dirty="0"/>
              <a:t>They should not be installing AAD Connect yet!</a:t>
            </a:r>
          </a:p>
          <a:p>
            <a:pPr lvl="1"/>
            <a:r>
              <a:rPr lang="en-US" sz="1800" dirty="0"/>
              <a:t>It is recommended they present their plan to you and </a:t>
            </a:r>
            <a:r>
              <a:rPr lang="en-US" sz="1800" dirty="0">
                <a:latin typeface="Segoe UI Semibold" panose="020B0702040204020203" pitchFamily="34" charset="0"/>
                <a:cs typeface="Segoe UI Semibold" panose="020B0702040204020203" pitchFamily="34" charset="0"/>
              </a:rPr>
              <a:t>after</a:t>
            </a:r>
            <a:r>
              <a:rPr lang="en-US" sz="1800" dirty="0"/>
              <a:t> you have approved it, they move forward to installing and configuring AAD Connect</a:t>
            </a:r>
          </a:p>
          <a:p>
            <a:endParaRPr lang="en-US" sz="2400" dirty="0"/>
          </a:p>
        </p:txBody>
      </p:sp>
    </p:spTree>
    <p:extLst>
      <p:ext uri="{BB962C8B-B14F-4D97-AF65-F5344CB8AC3E}">
        <p14:creationId xmlns:p14="http://schemas.microsoft.com/office/powerpoint/2010/main" val="2959938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3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967514"/>
          </a:xfrm>
        </p:spPr>
        <p:txBody>
          <a:bodyPr/>
          <a:lstStyle/>
          <a:p>
            <a:pPr marL="0" indent="0">
              <a:buNone/>
            </a:pPr>
            <a:r>
              <a:rPr lang="en-US" sz="2400" dirty="0"/>
              <a:t>There is no need to deploy a new server</a:t>
            </a:r>
          </a:p>
          <a:p>
            <a:pPr lvl="1"/>
            <a:r>
              <a:rPr lang="en-US" sz="1800" dirty="0">
                <a:latin typeface="Segoe UI Semibold" panose="020B0702040204020203" pitchFamily="34" charset="0"/>
                <a:cs typeface="Segoe UI Semibold" panose="020B0702040204020203" pitchFamily="34" charset="0"/>
              </a:rPr>
              <a:t>cmid1</a:t>
            </a:r>
            <a:r>
              <a:rPr lang="en-US" sz="1800" dirty="0"/>
              <a:t> is available and be repurposed for AAD Connect</a:t>
            </a:r>
          </a:p>
          <a:p>
            <a:pPr lvl="1"/>
            <a:r>
              <a:rPr lang="en-US" sz="1800" dirty="0"/>
              <a:t>The server needs to be domain joined</a:t>
            </a:r>
          </a:p>
          <a:p>
            <a:pPr lvl="1"/>
            <a:r>
              <a:rPr lang="en-US" sz="1800" dirty="0">
                <a:latin typeface="Segoe UI Semibold" panose="020B0702040204020203" pitchFamily="34" charset="0"/>
                <a:cs typeface="Segoe UI Semibold" panose="020B0702040204020203" pitchFamily="34" charset="0"/>
              </a:rPr>
              <a:t>Do not let attendees past the challenge </a:t>
            </a:r>
            <a:r>
              <a:rPr lang="en-US" sz="1800" dirty="0"/>
              <a:t>if they have deployed AAD Connect on the domain controller or another server other than cmid1 or one they have created themselves</a:t>
            </a:r>
          </a:p>
          <a:p>
            <a:pPr marL="0" indent="0">
              <a:buNone/>
            </a:pPr>
            <a:endParaRPr lang="en-US" sz="2400" dirty="0"/>
          </a:p>
          <a:p>
            <a:pPr marL="0" indent="0">
              <a:buNone/>
            </a:pPr>
            <a:r>
              <a:rPr lang="en-US" sz="2400" dirty="0"/>
              <a:t>Only the </a:t>
            </a:r>
            <a:r>
              <a:rPr lang="en-US" sz="2400" dirty="0">
                <a:latin typeface="Segoe UI Semibold" panose="020B0702040204020203" pitchFamily="34" charset="0"/>
                <a:cs typeface="Segoe UI Semibold" panose="020B0702040204020203" pitchFamily="34" charset="0"/>
              </a:rPr>
              <a:t>Azure Users </a:t>
            </a:r>
            <a:r>
              <a:rPr lang="en-US" sz="2400" dirty="0"/>
              <a:t>and </a:t>
            </a:r>
            <a:r>
              <a:rPr lang="en-US" sz="2400" dirty="0">
                <a:latin typeface="Segoe UI Semibold" panose="020B0702040204020203" pitchFamily="34" charset="0"/>
                <a:cs typeface="Segoe UI Semibold" panose="020B0702040204020203" pitchFamily="34" charset="0"/>
              </a:rPr>
              <a:t>Azure Security Groups</a:t>
            </a:r>
            <a:r>
              <a:rPr lang="en-US" sz="2400" dirty="0"/>
              <a:t> OUs should be synchronized and filtered using one of the following methods</a:t>
            </a:r>
          </a:p>
          <a:p>
            <a:pPr lvl="1"/>
            <a:r>
              <a:rPr lang="en-US" sz="1800" dirty="0"/>
              <a:t>Using Domain and OU filtering</a:t>
            </a:r>
          </a:p>
          <a:p>
            <a:pPr lvl="2"/>
            <a:r>
              <a:rPr lang="en-US" sz="1400" dirty="0">
                <a:hlinkClick r:id="rId2"/>
              </a:rPr>
              <a:t>https://docs.microsoft.com/azure/active-directory/hybrid/how-to-connect-install-custom#domain-and-ou-filtering</a:t>
            </a:r>
            <a:endParaRPr lang="en-US" sz="1400" dirty="0"/>
          </a:p>
          <a:p>
            <a:pPr lvl="1"/>
            <a:r>
              <a:rPr lang="en-US" sz="1800" dirty="0">
                <a:latin typeface="Segoe UI Semibold" panose="020B0702040204020203" pitchFamily="34" charset="0"/>
                <a:cs typeface="Segoe UI Semibold" panose="020B0702040204020203" pitchFamily="34" charset="0"/>
              </a:rPr>
              <a:t>Or</a:t>
            </a:r>
            <a:r>
              <a:rPr lang="en-US" sz="1800" dirty="0"/>
              <a:t> Organizational unit-based filtering</a:t>
            </a:r>
          </a:p>
          <a:p>
            <a:pPr lvl="2"/>
            <a:r>
              <a:rPr lang="en-US" sz="1400" dirty="0">
                <a:hlinkClick r:id="rId3"/>
              </a:rPr>
              <a:t>https://docs.microsoft.com/azure/active-directory/hybrid/how-to-connect-sync-configure-filtering#organizational-unitbased-filtering</a:t>
            </a:r>
            <a:endParaRPr lang="en-US" sz="1400" dirty="0"/>
          </a:p>
          <a:p>
            <a:endParaRPr lang="en-US" sz="2400" dirty="0"/>
          </a:p>
          <a:p>
            <a:pPr lvl="1"/>
            <a:endParaRPr lang="en-US" sz="1800" dirty="0"/>
          </a:p>
        </p:txBody>
      </p:sp>
    </p:spTree>
    <p:extLst>
      <p:ext uri="{BB962C8B-B14F-4D97-AF65-F5344CB8AC3E}">
        <p14:creationId xmlns:p14="http://schemas.microsoft.com/office/powerpoint/2010/main" val="8254632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453717" y="725040"/>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ln w="3175">
                  <a:noFill/>
                </a:ln>
                <a:solidFill>
                  <a:schemeClr val="tx1"/>
                </a:solidFill>
                <a:ea typeface="+mn-ea"/>
                <a:cs typeface="Segoe UI" panose="020B0502040204020203" pitchFamily="34" charset="0"/>
              </a:rPr>
              <a:t>Scenario</a:t>
            </a:r>
            <a:r>
              <a:rPr kumimoji="0" lang="en-US" sz="4400" b="0" i="0" u="none" strike="noStrike" kern="1200" cap="none" spc="-100" normalizeH="0" baseline="0" noProof="0" dirty="0">
                <a:ln w="3175">
                  <a:noFill/>
                </a:ln>
                <a:solidFill>
                  <a:srgbClr val="FFFFFF"/>
                </a:solidFill>
                <a:effectLst/>
                <a:uLnTx/>
                <a:uFillTx/>
                <a:latin typeface="Segoe UI"/>
                <a:ea typeface="+mj-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453717" y="1418694"/>
            <a:ext cx="5827585" cy="447678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Contoso mortgage company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Teams represent those responsible for migrating a series of multi-tier web applications from on-premises to Azure.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web applications are used by customers (public facing) and internal employees (employee only).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mission is to migrate to Azure by rehosting the existing applications and infrastructure with minimal downtime.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The success of teams depends on their ability to not only execute a challenge, but also provide enough reasoning for the choices they make.</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pic>
        <p:nvPicPr>
          <p:cNvPr id="6" name="Picture 5" descr="Screenshot of the Contoso Finance public-facing web application.">
            <a:extLst>
              <a:ext uri="{FF2B5EF4-FFF2-40B4-BE49-F238E27FC236}">
                <a16:creationId xmlns:a16="http://schemas.microsoft.com/office/drawing/2014/main" id="{44EC39F9-518C-4F7C-8F9B-7B4CB792FAB8}"/>
              </a:ext>
            </a:extLst>
          </p:cNvPr>
          <p:cNvPicPr>
            <a:picLocks noChangeAspect="1"/>
          </p:cNvPicPr>
          <p:nvPr/>
        </p:nvPicPr>
        <p:blipFill rotWithShape="1">
          <a:blip r:embed="rId4"/>
          <a:srcRect l="18600" t="6401" r="20200" b="8114"/>
          <a:stretch/>
        </p:blipFill>
        <p:spPr>
          <a:xfrm>
            <a:off x="6644641" y="807721"/>
            <a:ext cx="5547359" cy="4358640"/>
          </a:xfrm>
          <a:prstGeom prst="rect">
            <a:avLst/>
          </a:prstGeom>
        </p:spPr>
      </p:pic>
    </p:spTree>
    <p:extLst>
      <p:ext uri="{BB962C8B-B14F-4D97-AF65-F5344CB8AC3E}">
        <p14:creationId xmlns:p14="http://schemas.microsoft.com/office/powerpoint/2010/main" val="20443993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a:t>Challenge 3 MVP</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4294967295"/>
          </p:nvPr>
        </p:nvSpPr>
        <p:spPr>
          <a:xfrm>
            <a:off x="538163" y="1187450"/>
            <a:ext cx="11653837" cy="2622256"/>
          </a:xfrm>
        </p:spPr>
        <p:txBody>
          <a:bodyPr/>
          <a:lstStyle/>
          <a:p>
            <a:pPr marL="0" indent="0">
              <a:buNone/>
            </a:pPr>
            <a:r>
              <a:rPr lang="en-US" sz="2400" dirty="0"/>
              <a:t>Attendees will have access to create and purchase a domain using App Service Domains or bring a domain from another registrar</a:t>
            </a:r>
          </a:p>
          <a:p>
            <a:pPr lvl="1"/>
            <a:r>
              <a:rPr lang="en-US" sz="1800" dirty="0">
                <a:hlinkClick r:id="rId2"/>
              </a:rPr>
              <a:t>https://docs.microsoft.com/azure/app-service/manage-custom-dns-buy-domain</a:t>
            </a:r>
            <a:endParaRPr lang="en-US" sz="1800" dirty="0"/>
          </a:p>
          <a:p>
            <a:pPr marL="0" indent="0">
              <a:buNone/>
            </a:pPr>
            <a:endParaRPr lang="en-US" sz="2400" dirty="0"/>
          </a:p>
          <a:p>
            <a:pPr marL="0" indent="0">
              <a:buNone/>
            </a:pPr>
            <a:r>
              <a:rPr lang="en-US" sz="2400" dirty="0"/>
              <a:t>The easiest way to do this is to create an App Service Domain resource</a:t>
            </a:r>
          </a:p>
          <a:p>
            <a:pPr lvl="1"/>
            <a:r>
              <a:rPr lang="en-US" sz="1800" dirty="0"/>
              <a:t>This will create only an App Service Domain resource and a DNS Zone resource</a:t>
            </a:r>
          </a:p>
          <a:p>
            <a:pPr lvl="1"/>
            <a:r>
              <a:rPr lang="en-US" sz="1800" dirty="0"/>
              <a:t>There is no requirement and/or need for an App Service Plan currently</a:t>
            </a:r>
          </a:p>
        </p:txBody>
      </p:sp>
      <p:pic>
        <p:nvPicPr>
          <p:cNvPr id="1026" name="Picture 2" descr="A screenshot of the Azure portal and the App Service Domain creation blade.">
            <a:extLst>
              <a:ext uri="{FF2B5EF4-FFF2-40B4-BE49-F238E27FC236}">
                <a16:creationId xmlns:a16="http://schemas.microsoft.com/office/drawing/2014/main" id="{85F00C0C-750C-4792-8DA6-9B52EF75E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791" y="3926337"/>
            <a:ext cx="4622418" cy="272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8631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a:t>Challenge 3 MVP</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4294967295"/>
          </p:nvPr>
        </p:nvSpPr>
        <p:spPr>
          <a:xfrm>
            <a:off x="538163" y="1187450"/>
            <a:ext cx="11653837" cy="1181862"/>
          </a:xfrm>
        </p:spPr>
        <p:txBody>
          <a:bodyPr/>
          <a:lstStyle/>
          <a:p>
            <a:r>
              <a:rPr lang="en-US" sz="2400" dirty="0"/>
              <a:t>When purchasing the domain through App Service Domains, a valid set of contact information needs to be used</a:t>
            </a:r>
          </a:p>
          <a:p>
            <a:r>
              <a:rPr lang="en-US" sz="2400" dirty="0"/>
              <a:t>This information is registered as private </a:t>
            </a:r>
            <a:r>
              <a:rPr lang="en-US" sz="2400" dirty="0">
                <a:latin typeface="Segoe UI Semibold" panose="020B0502040204020203" pitchFamily="34" charset="0"/>
                <a:cs typeface="Segoe UI Semibold" panose="020B0502040204020203" pitchFamily="34" charset="0"/>
              </a:rPr>
              <a:t>by default</a:t>
            </a:r>
            <a:r>
              <a:rPr lang="en-US" sz="2400" dirty="0"/>
              <a:t> with </a:t>
            </a:r>
            <a:r>
              <a:rPr lang="en-US" sz="2400" dirty="0" err="1"/>
              <a:t>DomainsByProxy</a:t>
            </a:r>
            <a:endParaRPr lang="en-US" sz="2400" dirty="0"/>
          </a:p>
        </p:txBody>
      </p:sp>
      <p:pic>
        <p:nvPicPr>
          <p:cNvPr id="5" name="Picture 4" descr="A screenshot of the private registration information for domainsbyproxy when using Azure App Service Domains">
            <a:extLst>
              <a:ext uri="{FF2B5EF4-FFF2-40B4-BE49-F238E27FC236}">
                <a16:creationId xmlns:a16="http://schemas.microsoft.com/office/drawing/2014/main" id="{D4C40C1B-F142-CE48-83AC-28818B3F1143}"/>
              </a:ext>
            </a:extLst>
          </p:cNvPr>
          <p:cNvPicPr>
            <a:picLocks noChangeAspect="1"/>
          </p:cNvPicPr>
          <p:nvPr/>
        </p:nvPicPr>
        <p:blipFill>
          <a:blip r:embed="rId2"/>
          <a:stretch>
            <a:fillRect/>
          </a:stretch>
        </p:blipFill>
        <p:spPr>
          <a:xfrm>
            <a:off x="4306034" y="2707216"/>
            <a:ext cx="3579932" cy="3653367"/>
          </a:xfrm>
          <a:prstGeom prst="rect">
            <a:avLst/>
          </a:prstGeom>
        </p:spPr>
      </p:pic>
    </p:spTree>
    <p:extLst>
      <p:ext uri="{BB962C8B-B14F-4D97-AF65-F5344CB8AC3E}">
        <p14:creationId xmlns:p14="http://schemas.microsoft.com/office/powerpoint/2010/main" val="6541919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a:t>Challenge 3 MVP</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4294967295"/>
          </p:nvPr>
        </p:nvSpPr>
        <p:spPr>
          <a:xfrm>
            <a:off x="538163" y="1187450"/>
            <a:ext cx="11653837" cy="1957459"/>
          </a:xfrm>
        </p:spPr>
        <p:txBody>
          <a:bodyPr/>
          <a:lstStyle/>
          <a:p>
            <a:pPr marL="0" indent="0">
              <a:buNone/>
            </a:pPr>
            <a:r>
              <a:rPr lang="en-US" sz="2400" dirty="0"/>
              <a:t>The domain they purchase may require changes to the existing Active Directory domain</a:t>
            </a:r>
          </a:p>
          <a:p>
            <a:pPr lvl="1"/>
            <a:r>
              <a:rPr lang="en-US" sz="1800" dirty="0"/>
              <a:t>Add of a UPN suffix</a:t>
            </a:r>
          </a:p>
          <a:p>
            <a:pPr lvl="2"/>
            <a:r>
              <a:rPr lang="en-US" sz="1400" dirty="0">
                <a:hlinkClick r:id="rId2"/>
              </a:rPr>
              <a:t>https://docs.microsoft.com/office365/enterprise/prepare-a-non-routable-domain-for-directory-synchronization</a:t>
            </a:r>
            <a:endParaRPr lang="en-US" sz="1400" dirty="0"/>
          </a:p>
          <a:p>
            <a:pPr lvl="1"/>
            <a:r>
              <a:rPr lang="en-US" sz="1800" dirty="0"/>
              <a:t>Update UPNs for users in the target OUs</a:t>
            </a:r>
          </a:p>
          <a:p>
            <a:pPr lvl="2"/>
            <a:r>
              <a:rPr lang="en-US" sz="1400" dirty="0"/>
              <a:t>See PowerShell on the next slide</a:t>
            </a:r>
          </a:p>
        </p:txBody>
      </p:sp>
    </p:spTree>
    <p:extLst>
      <p:ext uri="{BB962C8B-B14F-4D97-AF65-F5344CB8AC3E}">
        <p14:creationId xmlns:p14="http://schemas.microsoft.com/office/powerpoint/2010/main" val="8957210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3 MVP</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p:txBody>
          <a:bodyPr/>
          <a:lstStyle/>
          <a:p>
            <a:r>
              <a:rPr lang="en-US" dirty="0"/>
              <a:t>The domain they purchase may require changes to the existing Active Directory domain</a:t>
            </a:r>
          </a:p>
          <a:p>
            <a:pPr lvl="1"/>
            <a:r>
              <a:rPr lang="en-US" dirty="0"/>
              <a:t>Add of a UPN suffix</a:t>
            </a:r>
          </a:p>
          <a:p>
            <a:pPr lvl="2"/>
            <a:r>
              <a:rPr lang="en-US" dirty="0">
                <a:hlinkClick r:id="rId2"/>
              </a:rPr>
              <a:t>https://docs.microsoft.com/office365/enterprise/prepare-a-non-routable-domain-for-directory-synchronization</a:t>
            </a:r>
            <a:endParaRPr lang="en-US" dirty="0"/>
          </a:p>
          <a:p>
            <a:pPr lvl="1"/>
            <a:r>
              <a:rPr lang="en-US" dirty="0"/>
              <a:t>Update UPNs for users in the target OUs</a:t>
            </a:r>
          </a:p>
          <a:p>
            <a:pPr lvl="2"/>
            <a:r>
              <a:rPr lang="en-US" dirty="0"/>
              <a:t>See PowerShell on the next slide</a:t>
            </a:r>
          </a:p>
        </p:txBody>
      </p:sp>
    </p:spTree>
    <p:extLst>
      <p:ext uri="{BB962C8B-B14F-4D97-AF65-F5344CB8AC3E}">
        <p14:creationId xmlns:p14="http://schemas.microsoft.com/office/powerpoint/2010/main" val="18612829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3 MVP Update UPN PowerShell</a:t>
            </a:r>
          </a:p>
        </p:txBody>
      </p:sp>
      <p:sp>
        <p:nvSpPr>
          <p:cNvPr id="6" name="Text Placeholder 2">
            <a:extLst>
              <a:ext uri="{FF2B5EF4-FFF2-40B4-BE49-F238E27FC236}">
                <a16:creationId xmlns:a16="http://schemas.microsoft.com/office/drawing/2014/main" id="{56CDA1C5-69C4-4679-A1D5-D58349918E71}"/>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55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$domainFilter = "contosomortgage.local"</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$targetOU = "CM Users"</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$newDomain = "cmfinanceOTAPRD345ops.com"</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$targetDN =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foreach ($dnPart in $domainFilter.Split(".")) {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$targetDN += "DC=$dnPart,"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$targetDN = "OU=$targetOU,$($targetDN.TrimEnd(","))"</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$LocalUsers = Get-ADUser -Filter "UserPrincipalName -like '*$($domainFilter)'"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-SearchBase "$targetDN"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-Properties userPrincipalName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-ResultSetSize $null</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$LocalUsers | foreach { $newUpn = $_.UserPrincipalName.Replace("$domainFilter","$newDomain"); $_ | Set-ADUser -UserPrincipalName $newUpn }</a:t>
            </a: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34921356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3 Responses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10"/>
          </p:nvPr>
        </p:nvSpPr>
        <p:spPr>
          <a:xfrm>
            <a:off x="273441" y="1038195"/>
            <a:ext cx="11655078" cy="4284250"/>
          </a:xfrm>
        </p:spPr>
        <p:txBody>
          <a:bodyPr/>
          <a:lstStyle/>
          <a:p>
            <a:r>
              <a:rPr lang="en-US" dirty="0"/>
              <a:t>Where will AAD Connect be installed and what rights are required to install and configure AAD Connect?</a:t>
            </a:r>
          </a:p>
          <a:p>
            <a:pPr lvl="1"/>
            <a:r>
              <a:rPr lang="en-US" dirty="0"/>
              <a:t>cmid1 is an available server that meets the requirements for AAD Connect</a:t>
            </a:r>
          </a:p>
          <a:p>
            <a:pPr lvl="1"/>
            <a:r>
              <a:rPr lang="en-US" dirty="0"/>
              <a:t>Global administrator in Azure AD and Enterprise Admin in the local directory</a:t>
            </a:r>
          </a:p>
          <a:p>
            <a:r>
              <a:rPr lang="en-US" dirty="0"/>
              <a:t>How will you prevent objects outside of the </a:t>
            </a:r>
            <a:r>
              <a:rPr lang="en-US" dirty="0">
                <a:latin typeface="Segoe UI Semibold" panose="020B0702040204020203" pitchFamily="34" charset="0"/>
                <a:cs typeface="Segoe UI Semibold" panose="020B0702040204020203" pitchFamily="34" charset="0"/>
              </a:rPr>
              <a:t>CM Users </a:t>
            </a:r>
            <a:r>
              <a:rPr lang="en-US" dirty="0"/>
              <a:t>and </a:t>
            </a:r>
            <a:r>
              <a:rPr lang="en-US" dirty="0">
                <a:latin typeface="Segoe UI Semibold" panose="020B0702040204020203" pitchFamily="34" charset="0"/>
                <a:cs typeface="Segoe UI Semibold" panose="020B0702040204020203" pitchFamily="34" charset="0"/>
              </a:rPr>
              <a:t>CM Security Groups</a:t>
            </a:r>
            <a:r>
              <a:rPr lang="en-US" dirty="0"/>
              <a:t> OUs from synchronizing to Azure AD?</a:t>
            </a:r>
          </a:p>
          <a:p>
            <a:pPr lvl="1"/>
            <a:r>
              <a:rPr lang="en-US" dirty="0"/>
              <a:t>Using Domain and OU filtering</a:t>
            </a:r>
          </a:p>
          <a:p>
            <a:pPr lvl="2"/>
            <a:r>
              <a:rPr lang="en-US" dirty="0">
                <a:hlinkClick r:id="rId2"/>
              </a:rPr>
              <a:t>https://docs.microsoft.com/azure/active-directory/hybrid/how-to-connect-install-custom#domain-and-ou-filtering</a:t>
            </a:r>
            <a:endParaRPr lang="en-US" dirty="0"/>
          </a:p>
          <a:p>
            <a:pPr lvl="1"/>
            <a:r>
              <a:rPr lang="en-US" dirty="0">
                <a:latin typeface="Segoe UI Semibold" panose="020B0702040204020203" pitchFamily="34" charset="0"/>
                <a:cs typeface="Segoe UI Semibold" panose="020B0702040204020203" pitchFamily="34" charset="0"/>
              </a:rPr>
              <a:t>Or</a:t>
            </a:r>
            <a:r>
              <a:rPr lang="en-US" dirty="0"/>
              <a:t> Organizational unit-based filtering</a:t>
            </a:r>
          </a:p>
          <a:p>
            <a:pPr lvl="2"/>
            <a:r>
              <a:rPr lang="en-US" dirty="0">
                <a:hlinkClick r:id="rId3"/>
              </a:rPr>
              <a:t>https://docs.microsoft.com/azure/active-directory/hybrid/how-to-connect-sync-configure-filtering#organizational-unitbased-filtering</a:t>
            </a:r>
            <a:endParaRPr lang="en-US" dirty="0"/>
          </a:p>
        </p:txBody>
      </p:sp>
    </p:spTree>
    <p:extLst>
      <p:ext uri="{BB962C8B-B14F-4D97-AF65-F5344CB8AC3E}">
        <p14:creationId xmlns:p14="http://schemas.microsoft.com/office/powerpoint/2010/main" val="21538717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social media post&#10;&#10;Description automatically generated">
            <a:extLst>
              <a:ext uri="{FF2B5EF4-FFF2-40B4-BE49-F238E27FC236}">
                <a16:creationId xmlns:a16="http://schemas.microsoft.com/office/drawing/2014/main" id="{12144515-6206-4DE1-8783-C0425C9FC2C8}"/>
              </a:ext>
            </a:extLst>
          </p:cNvPr>
          <p:cNvPicPr>
            <a:picLocks noChangeAspect="1"/>
          </p:cNvPicPr>
          <p:nvPr/>
        </p:nvPicPr>
        <p:blipFill rotWithShape="1">
          <a:blip r:embed="rId2">
            <a:extLst>
              <a:ext uri="{28A0092B-C50C-407E-A947-70E740481C1C}">
                <a14:useLocalDpi xmlns:a14="http://schemas.microsoft.com/office/drawing/2010/main" val="0"/>
              </a:ext>
            </a:extLst>
          </a:blip>
          <a:srcRect l="882" t="1260" r="749" b="2451"/>
          <a:stretch/>
        </p:blipFill>
        <p:spPr>
          <a:xfrm>
            <a:off x="6470484" y="2309586"/>
            <a:ext cx="5065776" cy="390099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F72AD94-00BE-4D8B-A0A5-F55CC70AE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56" y="2413282"/>
            <a:ext cx="5724144" cy="4011459"/>
          </a:xfrm>
          <a:prstGeom prst="rect">
            <a:avLst/>
          </a:prstGeom>
        </p:spPr>
      </p:pic>
      <p:sp>
        <p:nvSpPr>
          <p:cNvPr id="4" name="Title 3">
            <a:extLst>
              <a:ext uri="{FF2B5EF4-FFF2-40B4-BE49-F238E27FC236}">
                <a16:creationId xmlns:a16="http://schemas.microsoft.com/office/drawing/2014/main" id="{6EE9C0D3-719A-4CB9-8DF7-D9A969A40B28}"/>
              </a:ext>
            </a:extLst>
          </p:cNvPr>
          <p:cNvSpPr>
            <a:spLocks noGrp="1"/>
          </p:cNvSpPr>
          <p:nvPr>
            <p:ph type="title"/>
          </p:nvPr>
        </p:nvSpPr>
        <p:spPr/>
        <p:txBody>
          <a:bodyPr/>
          <a:lstStyle/>
          <a:p>
            <a:r>
              <a:rPr lang="en-US" dirty="0"/>
              <a:t>Challenge 3 Responses</a:t>
            </a:r>
          </a:p>
        </p:txBody>
      </p:sp>
      <p:sp>
        <p:nvSpPr>
          <p:cNvPr id="5" name="Text Placeholder 4">
            <a:extLst>
              <a:ext uri="{FF2B5EF4-FFF2-40B4-BE49-F238E27FC236}">
                <a16:creationId xmlns:a16="http://schemas.microsoft.com/office/drawing/2014/main" id="{127DE55B-7BE0-4466-AC4A-F01DE955C942}"/>
              </a:ext>
            </a:extLst>
          </p:cNvPr>
          <p:cNvSpPr>
            <a:spLocks noGrp="1"/>
          </p:cNvSpPr>
          <p:nvPr>
            <p:ph type="body" sz="quarter" idx="10"/>
          </p:nvPr>
        </p:nvSpPr>
        <p:spPr>
          <a:xfrm>
            <a:off x="273441" y="1038195"/>
            <a:ext cx="11655078" cy="1298817"/>
          </a:xfrm>
        </p:spPr>
        <p:txBody>
          <a:bodyPr/>
          <a:lstStyle/>
          <a:p>
            <a:r>
              <a:rPr lang="en-US" dirty="0"/>
              <a:t>How did you configure AAD Connect so that only the </a:t>
            </a:r>
            <a:r>
              <a:rPr lang="en-US" dirty="0">
                <a:latin typeface="Segoe UI Semibold" panose="020B0702040204020203" pitchFamily="34" charset="0"/>
                <a:cs typeface="Segoe UI Semibold" panose="020B0702040204020203" pitchFamily="34" charset="0"/>
              </a:rPr>
              <a:t>CM Users </a:t>
            </a:r>
            <a:r>
              <a:rPr lang="en-US" dirty="0"/>
              <a:t>and </a:t>
            </a:r>
            <a:r>
              <a:rPr lang="en-US" dirty="0">
                <a:latin typeface="Segoe UI Semibold" panose="020B0702040204020203" pitchFamily="34" charset="0"/>
                <a:cs typeface="Segoe UI Semibold" panose="020B0702040204020203" pitchFamily="34" charset="0"/>
              </a:rPr>
              <a:t>CM Security Groups</a:t>
            </a:r>
            <a:r>
              <a:rPr lang="en-US" dirty="0"/>
              <a:t> OUs were synchronized to Azure AD?</a:t>
            </a:r>
          </a:p>
          <a:p>
            <a:pPr lvl="1"/>
            <a:endParaRPr lang="en-US" dirty="0"/>
          </a:p>
        </p:txBody>
      </p:sp>
      <p:sp>
        <p:nvSpPr>
          <p:cNvPr id="6" name="Rectangle 5">
            <a:extLst>
              <a:ext uri="{FF2B5EF4-FFF2-40B4-BE49-F238E27FC236}">
                <a16:creationId xmlns:a16="http://schemas.microsoft.com/office/drawing/2014/main" id="{44521EA9-11AE-45CE-B341-E91230E40420}"/>
              </a:ext>
              <a:ext uri="{C183D7F6-B498-43B3-948B-1728B52AA6E4}">
                <adec:decorative xmlns:adec="http://schemas.microsoft.com/office/drawing/2017/decorative" val="1"/>
              </a:ext>
            </a:extLst>
          </p:cNvPr>
          <p:cNvSpPr/>
          <p:nvPr/>
        </p:nvSpPr>
        <p:spPr bwMode="auto">
          <a:xfrm>
            <a:off x="1908228" y="4074289"/>
            <a:ext cx="1371000" cy="371587"/>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B941F52-D48A-47F1-956E-AE280901ECF4}"/>
              </a:ext>
              <a:ext uri="{C183D7F6-B498-43B3-948B-1728B52AA6E4}">
                <adec:decorative xmlns:adec="http://schemas.microsoft.com/office/drawing/2017/decorative" val="1"/>
              </a:ext>
            </a:extLst>
          </p:cNvPr>
          <p:cNvSpPr/>
          <p:nvPr/>
        </p:nvSpPr>
        <p:spPr bwMode="auto">
          <a:xfrm>
            <a:off x="7724247" y="3349149"/>
            <a:ext cx="1371000" cy="318962"/>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D164397E-C36B-43E5-AA63-FA5A5F123D98}"/>
              </a:ext>
              <a:ext uri="{C183D7F6-B498-43B3-948B-1728B52AA6E4}">
                <adec:decorative xmlns:adec="http://schemas.microsoft.com/office/drawing/2017/decorative" val="1"/>
              </a:ext>
            </a:extLst>
          </p:cNvPr>
          <p:cNvCxnSpPr>
            <a:cxnSpLocks/>
            <a:stCxn id="6" idx="3"/>
            <a:endCxn id="7" idx="1"/>
          </p:cNvCxnSpPr>
          <p:nvPr/>
        </p:nvCxnSpPr>
        <p:spPr>
          <a:xfrm flipV="1">
            <a:off x="3279228" y="3508630"/>
            <a:ext cx="4445019" cy="751453"/>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695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E9C0D3-719A-4CB9-8DF7-D9A969A40B28}"/>
              </a:ext>
            </a:extLst>
          </p:cNvPr>
          <p:cNvSpPr>
            <a:spLocks noGrp="1"/>
          </p:cNvSpPr>
          <p:nvPr>
            <p:ph type="title"/>
          </p:nvPr>
        </p:nvSpPr>
        <p:spPr/>
        <p:txBody>
          <a:bodyPr/>
          <a:lstStyle/>
          <a:p>
            <a:r>
              <a:rPr lang="en-US" dirty="0"/>
              <a:t>Challenge 3 Responses</a:t>
            </a:r>
          </a:p>
        </p:txBody>
      </p:sp>
      <p:sp>
        <p:nvSpPr>
          <p:cNvPr id="5" name="Text Placeholder 4">
            <a:extLst>
              <a:ext uri="{FF2B5EF4-FFF2-40B4-BE49-F238E27FC236}">
                <a16:creationId xmlns:a16="http://schemas.microsoft.com/office/drawing/2014/main" id="{127DE55B-7BE0-4466-AC4A-F01DE955C942}"/>
              </a:ext>
            </a:extLst>
          </p:cNvPr>
          <p:cNvSpPr>
            <a:spLocks noGrp="1"/>
          </p:cNvSpPr>
          <p:nvPr>
            <p:ph type="body" sz="quarter" idx="10"/>
          </p:nvPr>
        </p:nvSpPr>
        <p:spPr>
          <a:xfrm>
            <a:off x="273441" y="1038195"/>
            <a:ext cx="11655078" cy="4678204"/>
          </a:xfrm>
        </p:spPr>
        <p:txBody>
          <a:bodyPr/>
          <a:lstStyle/>
          <a:p>
            <a:r>
              <a:rPr lang="en-US" dirty="0"/>
              <a:t>Where did you install AAD Connect and what mode did you install it in? Why?</a:t>
            </a:r>
          </a:p>
          <a:p>
            <a:pPr lvl="1"/>
            <a:r>
              <a:rPr lang="en-US" dirty="0"/>
              <a:t>AAD Connect should be installed on </a:t>
            </a:r>
            <a:r>
              <a:rPr lang="en-US" dirty="0">
                <a:latin typeface="Segoe UI Semibold" panose="020B0702040204020203" pitchFamily="34" charset="0"/>
                <a:cs typeface="Segoe UI Semibold" panose="020B0702040204020203" pitchFamily="34" charset="0"/>
              </a:rPr>
              <a:t>cmid1</a:t>
            </a:r>
          </a:p>
          <a:p>
            <a:pPr lvl="1"/>
            <a:r>
              <a:rPr lang="en-US" dirty="0"/>
              <a:t>It should </a:t>
            </a:r>
            <a:r>
              <a:rPr lang="en-US" dirty="0">
                <a:latin typeface="Segoe UI Semibold" panose="020B0702040204020203" pitchFamily="34" charset="0"/>
                <a:cs typeface="Segoe UI Semibold" panose="020B0702040204020203" pitchFamily="34" charset="0"/>
              </a:rPr>
              <a:t>not</a:t>
            </a:r>
            <a:r>
              <a:rPr lang="en-US" dirty="0"/>
              <a:t> be running in </a:t>
            </a:r>
            <a:r>
              <a:rPr lang="en-US" dirty="0">
                <a:latin typeface="Segoe UI Semibold" panose="020B0702040204020203" pitchFamily="34" charset="0"/>
                <a:cs typeface="Segoe UI Semibold" panose="020B0702040204020203" pitchFamily="34" charset="0"/>
              </a:rPr>
              <a:t>Staging</a:t>
            </a:r>
            <a:r>
              <a:rPr lang="en-US" dirty="0"/>
              <a:t> mode</a:t>
            </a:r>
          </a:p>
          <a:p>
            <a:r>
              <a:rPr lang="en-US" dirty="0"/>
              <a:t>What domain did you use for verification and how did you ensure users had the correct UPN suffix in place prior to synchronization?</a:t>
            </a:r>
          </a:p>
          <a:p>
            <a:pPr lvl="1"/>
            <a:r>
              <a:rPr lang="en-US" dirty="0"/>
              <a:t>An App Service Domain was created</a:t>
            </a:r>
          </a:p>
          <a:p>
            <a:pPr lvl="1"/>
            <a:r>
              <a:rPr lang="en-US" dirty="0"/>
              <a:t>A custom domain as added to Azure AD and then verified using a TXT or MX record that was created in the DNS zone associated with the provisioned App Service Domain</a:t>
            </a:r>
          </a:p>
          <a:p>
            <a:pPr lvl="1"/>
            <a:r>
              <a:rPr lang="en-US" dirty="0"/>
              <a:t>All the users in the </a:t>
            </a:r>
            <a:r>
              <a:rPr lang="en-US" dirty="0">
                <a:latin typeface="Segoe UI Semibold" panose="020B0702040204020203" pitchFamily="34" charset="0"/>
                <a:cs typeface="Segoe UI Semibold" panose="020B0702040204020203" pitchFamily="34" charset="0"/>
              </a:rPr>
              <a:t>CM Users </a:t>
            </a:r>
            <a:r>
              <a:rPr lang="en-US" dirty="0"/>
              <a:t>OU need to have their UPNs updated from </a:t>
            </a:r>
            <a:r>
              <a:rPr lang="en-US" dirty="0" err="1">
                <a:hlinkClick r:id="rId2"/>
              </a:rPr>
              <a:t>username@contosomortgage.local</a:t>
            </a:r>
            <a:r>
              <a:rPr lang="en-US" dirty="0"/>
              <a:t> to the new domain suffix</a:t>
            </a:r>
          </a:p>
          <a:p>
            <a:pPr lvl="2"/>
            <a:r>
              <a:rPr lang="en-US" dirty="0"/>
              <a:t>The domain suffix needs to be added to the domain</a:t>
            </a:r>
          </a:p>
          <a:p>
            <a:pPr lvl="2"/>
            <a:r>
              <a:rPr lang="en-US" dirty="0"/>
              <a:t>There are 272 users that require UPN updates</a:t>
            </a:r>
          </a:p>
        </p:txBody>
      </p:sp>
    </p:spTree>
    <p:extLst>
      <p:ext uri="{BB962C8B-B14F-4D97-AF65-F5344CB8AC3E}">
        <p14:creationId xmlns:p14="http://schemas.microsoft.com/office/powerpoint/2010/main" val="28170290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3 Responses</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10"/>
          </p:nvPr>
        </p:nvSpPr>
        <p:spPr/>
        <p:txBody>
          <a:bodyPr/>
          <a:lstStyle/>
          <a:p>
            <a:r>
              <a:rPr lang="en-US" dirty="0"/>
              <a:t>How would Contoso Mortgage implement high availability for AAD Connect?</a:t>
            </a:r>
          </a:p>
          <a:p>
            <a:pPr lvl="1"/>
            <a:r>
              <a:rPr lang="en-US" dirty="0"/>
              <a:t>AAD Connect does not have a supported HA topology, however a Staging server can be deployed</a:t>
            </a:r>
          </a:p>
          <a:p>
            <a:pPr lvl="2"/>
            <a:r>
              <a:rPr lang="en-US" dirty="0">
                <a:hlinkClick r:id="rId2"/>
              </a:rPr>
              <a:t>https://docs.microsoft.com/azure/active-directory/hybrid/plan-connect-topologies#staging-server</a:t>
            </a:r>
            <a:endParaRPr lang="en-US" dirty="0"/>
          </a:p>
          <a:p>
            <a:pPr lvl="2"/>
            <a:r>
              <a:rPr lang="en-US" dirty="0"/>
              <a:t>Attendees should be able to explain the purpose of a staging server and how it can be implemented</a:t>
            </a:r>
          </a:p>
          <a:p>
            <a:r>
              <a:rPr lang="en-US" dirty="0"/>
              <a:t>How will you make sure users can login to Azure with their on-premises credentials while remaining secure?</a:t>
            </a:r>
          </a:p>
          <a:p>
            <a:pPr lvl="1"/>
            <a:r>
              <a:rPr lang="en-US" dirty="0"/>
              <a:t>AAD Connect supports multiple authentication models, including password hash synchronization (PHS) and pass-through authentication (PTA)</a:t>
            </a:r>
          </a:p>
          <a:p>
            <a:pPr lvl="2"/>
            <a:r>
              <a:rPr lang="en-US" dirty="0">
                <a:hlinkClick r:id="rId3"/>
              </a:rPr>
              <a:t>https://docs.microsoft.com/azure/active-directory/hybrid/whatis-phs</a:t>
            </a:r>
            <a:endParaRPr lang="en-US" dirty="0"/>
          </a:p>
          <a:p>
            <a:pPr lvl="2"/>
            <a:r>
              <a:rPr lang="en-US" dirty="0">
                <a:hlinkClick r:id="rId4"/>
              </a:rPr>
              <a:t>https://docs.microsoft.com/azure/active-directory/hybrid/how-to-connect-pta</a:t>
            </a:r>
            <a:endParaRPr lang="en-US" dirty="0"/>
          </a:p>
          <a:p>
            <a:pPr lvl="1"/>
            <a:r>
              <a:rPr lang="en-US" dirty="0"/>
              <a:t>In either case, on-premises identities are synchronized to Azure AD using AAD Connect and UPNs will remain consistent</a:t>
            </a:r>
          </a:p>
          <a:p>
            <a:pPr lvl="2"/>
            <a:endParaRPr lang="en-US" dirty="0"/>
          </a:p>
        </p:txBody>
      </p:sp>
    </p:spTree>
    <p:extLst>
      <p:ext uri="{BB962C8B-B14F-4D97-AF65-F5344CB8AC3E}">
        <p14:creationId xmlns:p14="http://schemas.microsoft.com/office/powerpoint/2010/main" val="4498227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9505-6A6D-4C4B-B73A-02681DC337E9}"/>
              </a:ext>
            </a:extLst>
          </p:cNvPr>
          <p:cNvSpPr>
            <a:spLocks noGrp="1"/>
          </p:cNvSpPr>
          <p:nvPr>
            <p:ph type="title"/>
          </p:nvPr>
        </p:nvSpPr>
        <p:spPr/>
        <p:txBody>
          <a:bodyPr/>
          <a:lstStyle/>
          <a:p>
            <a:r>
              <a:rPr lang="en-US" dirty="0"/>
              <a:t>Challenge 3 Final thoughts</a:t>
            </a:r>
          </a:p>
        </p:txBody>
      </p:sp>
      <p:sp>
        <p:nvSpPr>
          <p:cNvPr id="7" name="Text Placeholder 6">
            <a:extLst>
              <a:ext uri="{FF2B5EF4-FFF2-40B4-BE49-F238E27FC236}">
                <a16:creationId xmlns:a16="http://schemas.microsoft.com/office/drawing/2014/main" id="{C2FCC214-13A0-4DD8-AD6B-50BB27259B55}"/>
              </a:ext>
            </a:extLst>
          </p:cNvPr>
          <p:cNvSpPr>
            <a:spLocks noGrp="1"/>
          </p:cNvSpPr>
          <p:nvPr>
            <p:ph type="body" sz="quarter" idx="4294967295"/>
          </p:nvPr>
        </p:nvSpPr>
        <p:spPr>
          <a:xfrm>
            <a:off x="538163" y="1187450"/>
            <a:ext cx="11653837" cy="1107996"/>
          </a:xfrm>
        </p:spPr>
        <p:txBody>
          <a:bodyPr/>
          <a:lstStyle/>
          <a:p>
            <a:pPr marL="0" indent="0">
              <a:buNone/>
            </a:pPr>
            <a:r>
              <a:rPr lang="en-US" sz="2400" dirty="0"/>
              <a:t>After synchronization has completed, users and groups will be visible in Azure AD with a source of Windows Server AD</a:t>
            </a:r>
          </a:p>
          <a:p>
            <a:pPr lvl="1"/>
            <a:r>
              <a:rPr lang="en-US" sz="1800" dirty="0">
                <a:latin typeface="Segoe UI Semibold" panose="020B0702040204020203" pitchFamily="34" charset="0"/>
                <a:cs typeface="Segoe UI Semibold" panose="020B0702040204020203" pitchFamily="34" charset="0"/>
              </a:rPr>
              <a:t>Do not allow attendees to pass the challenge until the correct OU filtering is in place!</a:t>
            </a:r>
          </a:p>
        </p:txBody>
      </p:sp>
      <p:pic>
        <p:nvPicPr>
          <p:cNvPr id="5" name="Picture 4" descr="A screenshot of Azure Active Directory and the Users blade.">
            <a:extLst>
              <a:ext uri="{FF2B5EF4-FFF2-40B4-BE49-F238E27FC236}">
                <a16:creationId xmlns:a16="http://schemas.microsoft.com/office/drawing/2014/main" id="{413ED6B3-57DB-4A17-AAD4-087CC8659082}"/>
              </a:ext>
            </a:extLst>
          </p:cNvPr>
          <p:cNvPicPr>
            <a:picLocks noChangeAspect="1"/>
          </p:cNvPicPr>
          <p:nvPr/>
        </p:nvPicPr>
        <p:blipFill rotWithShape="1">
          <a:blip r:embed="rId2"/>
          <a:srcRect l="13712" t="4151" r="1621" b="3952"/>
          <a:stretch/>
        </p:blipFill>
        <p:spPr>
          <a:xfrm>
            <a:off x="2801008" y="2652120"/>
            <a:ext cx="6589985" cy="4015159"/>
          </a:xfrm>
          <a:prstGeom prst="rect">
            <a:avLst/>
          </a:prstGeom>
        </p:spPr>
      </p:pic>
    </p:spTree>
    <p:extLst>
      <p:ext uri="{BB962C8B-B14F-4D97-AF65-F5344CB8AC3E}">
        <p14:creationId xmlns:p14="http://schemas.microsoft.com/office/powerpoint/2010/main" val="40538187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AF102-7280-4071-8424-A333FF20719B}"/>
              </a:ext>
              <a:ext uri="{C183D7F6-B498-43B3-948B-1728B52AA6E4}">
                <adec:decorative xmlns:adec="http://schemas.microsoft.com/office/drawing/2017/decorative" val="1"/>
              </a:ext>
            </a:extLst>
          </p:cNvPr>
          <p:cNvSpPr/>
          <p:nvPr/>
        </p:nvSpPr>
        <p:spPr bwMode="auto">
          <a:xfrm>
            <a:off x="0" y="2392776"/>
            <a:ext cx="12192000" cy="646331"/>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533D2E1-4325-4915-96EC-BE607D3E856E}"/>
              </a:ext>
            </a:extLst>
          </p:cNvPr>
          <p:cNvSpPr/>
          <p:nvPr/>
        </p:nvSpPr>
        <p:spPr>
          <a:xfrm>
            <a:off x="268926" y="1353310"/>
            <a:ext cx="11155680" cy="646331"/>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The challenges in this OpenHack are based on real world and validated scenarios from both the Microsoft field and customers</a:t>
            </a:r>
            <a:endParaRPr kumimoji="0" lang="en-US" sz="1800" b="1" i="0" u="none" strike="noStrike" kern="1200" cap="none" spc="0" normalizeH="0" baseline="0" noProof="0">
              <a:ln>
                <a:noFill/>
              </a:ln>
              <a:solidFill>
                <a:srgbClr val="FFFFFF"/>
              </a:solidFill>
              <a:effectLst/>
              <a:uLnTx/>
              <a:uFillTx/>
              <a:latin typeface="Segoe UI Light"/>
              <a:ea typeface="+mn-ea"/>
              <a:cs typeface="+mn-cs"/>
            </a:endParaRPr>
          </a:p>
        </p:txBody>
      </p:sp>
      <p:pic>
        <p:nvPicPr>
          <p:cNvPr id="4" name="Picture 3" descr="Assess, Migrate, Optimize, Secure and manage banner.">
            <a:extLst>
              <a:ext uri="{FF2B5EF4-FFF2-40B4-BE49-F238E27FC236}">
                <a16:creationId xmlns:a16="http://schemas.microsoft.com/office/drawing/2014/main" id="{0079FD78-CD9F-4E4B-9FD4-9534B5081235}"/>
              </a:ext>
            </a:extLst>
          </p:cNvPr>
          <p:cNvPicPr>
            <a:picLocks noChangeAspect="1"/>
          </p:cNvPicPr>
          <p:nvPr/>
        </p:nvPicPr>
        <p:blipFill>
          <a:blip r:embed="rId2"/>
          <a:stretch>
            <a:fillRect/>
          </a:stretch>
        </p:blipFill>
        <p:spPr>
          <a:xfrm>
            <a:off x="262667" y="2392776"/>
            <a:ext cx="11666667" cy="638095"/>
          </a:xfrm>
          <a:prstGeom prst="rect">
            <a:avLst/>
          </a:prstGeom>
        </p:spPr>
      </p:pic>
      <p:sp>
        <p:nvSpPr>
          <p:cNvPr id="6" name="Rectangle 5">
            <a:extLst>
              <a:ext uri="{FF2B5EF4-FFF2-40B4-BE49-F238E27FC236}">
                <a16:creationId xmlns:a16="http://schemas.microsoft.com/office/drawing/2014/main" id="{54925A10-2AC0-4F33-9A21-0B3740D124D4}"/>
              </a:ext>
            </a:extLst>
          </p:cNvPr>
          <p:cNvSpPr/>
          <p:nvPr/>
        </p:nvSpPr>
        <p:spPr>
          <a:xfrm>
            <a:off x="268928" y="3100840"/>
            <a:ext cx="2980110" cy="1477328"/>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Know your stakeholders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Calculate your cost</a:t>
            </a:r>
            <a:endParaRPr kumimoji="0" lang="en-US" sz="1800" b="1" i="0" u="none" strike="noStrike" kern="1200" cap="none" spc="0" normalizeH="0" baseline="0" noProof="0">
              <a:ln>
                <a:noFill/>
              </a:ln>
              <a:solidFill>
                <a:srgbClr val="FFFFFF"/>
              </a:solidFill>
              <a:effectLst/>
              <a:uLnTx/>
              <a:uFillTx/>
              <a:latin typeface="Segoe UI Ligh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Perform discovery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Plan your migration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Light"/>
                <a:ea typeface="+mn-ea"/>
                <a:cs typeface="+mn-cs"/>
              </a:rPr>
              <a:t>Identity and governance</a:t>
            </a:r>
          </a:p>
        </p:txBody>
      </p:sp>
      <p:sp>
        <p:nvSpPr>
          <p:cNvPr id="7" name="Rectangle 6">
            <a:extLst>
              <a:ext uri="{FF2B5EF4-FFF2-40B4-BE49-F238E27FC236}">
                <a16:creationId xmlns:a16="http://schemas.microsoft.com/office/drawing/2014/main" id="{B0BAC358-E2C5-4880-AE32-C17E439BDE34}"/>
              </a:ext>
            </a:extLst>
          </p:cNvPr>
          <p:cNvSpPr/>
          <p:nvPr/>
        </p:nvSpPr>
        <p:spPr>
          <a:xfrm>
            <a:off x="3301933" y="3100839"/>
            <a:ext cx="3056024" cy="1477328"/>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Determine a strategy to minimize downtime and accelerate migration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Test in isolation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Select the right tools</a:t>
            </a:r>
          </a:p>
        </p:txBody>
      </p:sp>
      <p:sp>
        <p:nvSpPr>
          <p:cNvPr id="8" name="Rectangle 7">
            <a:extLst>
              <a:ext uri="{FF2B5EF4-FFF2-40B4-BE49-F238E27FC236}">
                <a16:creationId xmlns:a16="http://schemas.microsoft.com/office/drawing/2014/main" id="{76F64014-E34A-4496-A7CC-4ED73DFF2271}"/>
              </a:ext>
            </a:extLst>
          </p:cNvPr>
          <p:cNvSpPr/>
          <p:nvPr/>
        </p:nvSpPr>
        <p:spPr>
          <a:xfrm>
            <a:off x="6479550" y="3100838"/>
            <a:ext cx="2926835" cy="120032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Transform IaaS to PaaS with minimal downtime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Improve with on-demand resource availability</a:t>
            </a:r>
          </a:p>
        </p:txBody>
      </p:sp>
      <p:sp>
        <p:nvSpPr>
          <p:cNvPr id="9" name="Rectangle 8">
            <a:extLst>
              <a:ext uri="{FF2B5EF4-FFF2-40B4-BE49-F238E27FC236}">
                <a16:creationId xmlns:a16="http://schemas.microsoft.com/office/drawing/2014/main" id="{D51D9197-3048-456D-B324-433ADBCCDCBE}"/>
              </a:ext>
            </a:extLst>
          </p:cNvPr>
          <p:cNvSpPr/>
          <p:nvPr/>
        </p:nvSpPr>
        <p:spPr>
          <a:xfrm>
            <a:off x="9588469" y="3100837"/>
            <a:ext cx="2603531" cy="1200329"/>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Implement rich security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Data protection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Monitor and triage</a:t>
            </a:r>
          </a:p>
        </p:txBody>
      </p:sp>
      <p:cxnSp>
        <p:nvCxnSpPr>
          <p:cNvPr id="10" name="Straight Connector 9">
            <a:extLst>
              <a:ext uri="{FF2B5EF4-FFF2-40B4-BE49-F238E27FC236}">
                <a16:creationId xmlns:a16="http://schemas.microsoft.com/office/drawing/2014/main" id="{3C2C932D-F6EC-472F-B1CE-A5CE353F35C8}"/>
              </a:ext>
            </a:extLst>
          </p:cNvPr>
          <p:cNvCxnSpPr>
            <a:cxnSpLocks/>
          </p:cNvCxnSpPr>
          <p:nvPr/>
        </p:nvCxnSpPr>
        <p:spPr>
          <a:xfrm>
            <a:off x="3249038" y="2079954"/>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A37652-4E0B-4437-8A96-2F669735D4F8}"/>
              </a:ext>
            </a:extLst>
          </p:cNvPr>
          <p:cNvCxnSpPr>
            <a:cxnSpLocks/>
          </p:cNvCxnSpPr>
          <p:nvPr/>
        </p:nvCxnSpPr>
        <p:spPr>
          <a:xfrm>
            <a:off x="6342430" y="2079954"/>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F91A4A-E2E0-4E14-AB08-0E865EE54C7B}"/>
              </a:ext>
            </a:extLst>
          </p:cNvPr>
          <p:cNvCxnSpPr>
            <a:cxnSpLocks/>
          </p:cNvCxnSpPr>
          <p:nvPr/>
        </p:nvCxnSpPr>
        <p:spPr>
          <a:xfrm>
            <a:off x="9452623" y="2082110"/>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74D756DB-0E19-4A3B-B758-02B49930C1EA}"/>
              </a:ext>
            </a:extLst>
          </p:cNvPr>
          <p:cNvSpPr>
            <a:spLocks noGrp="1"/>
          </p:cNvSpPr>
          <p:nvPr>
            <p:ph type="title"/>
          </p:nvPr>
        </p:nvSpPr>
        <p:spPr/>
        <p:txBody>
          <a:bodyPr/>
          <a:lstStyle/>
          <a:p>
            <a:r>
              <a:rPr lang="en-US" sz="2800" dirty="0"/>
              <a:t>Migration</a:t>
            </a:r>
            <a:endParaRPr lang="en-US" dirty="0"/>
          </a:p>
        </p:txBody>
      </p:sp>
    </p:spTree>
    <p:extLst>
      <p:ext uri="{BB962C8B-B14F-4D97-AF65-F5344CB8AC3E}">
        <p14:creationId xmlns:p14="http://schemas.microsoft.com/office/powerpoint/2010/main" val="20011245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661993"/>
          </a:xfrm>
        </p:spPr>
        <p:txBody>
          <a:bodyPr/>
          <a:lstStyle/>
          <a:p>
            <a:r>
              <a:rPr lang="en-US" dirty="0"/>
              <a:t>Challenge 4</a:t>
            </a:r>
            <a:br>
              <a:rPr lang="en-US" dirty="0"/>
            </a:br>
            <a:r>
              <a:rPr lang="en-US" dirty="0"/>
              <a:t>Implement hybrid networking and resilient authentication</a:t>
            </a:r>
          </a:p>
        </p:txBody>
      </p:sp>
      <p:sp>
        <p:nvSpPr>
          <p:cNvPr id="2" name="Subtitle 1">
            <a:extLst>
              <a:ext uri="{FF2B5EF4-FFF2-40B4-BE49-F238E27FC236}">
                <a16:creationId xmlns:a16="http://schemas.microsoft.com/office/drawing/2014/main" id="{12C6D022-F935-46CB-AB36-A83E4E070D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79727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2862322"/>
          </a:xfrm>
        </p:spPr>
        <p:txBody>
          <a:bodyPr/>
          <a:lstStyle/>
          <a:p>
            <a:pPr marL="0" indent="0">
              <a:buNone/>
            </a:pPr>
            <a:r>
              <a:rPr lang="en-US" sz="2400" dirty="0"/>
              <a:t>There are two goals for this challenge</a:t>
            </a:r>
          </a:p>
          <a:p>
            <a:pPr lvl="1"/>
            <a:r>
              <a:rPr lang="en-US" sz="1800" dirty="0"/>
              <a:t>Complete the hybrid networking configuration</a:t>
            </a:r>
          </a:p>
          <a:p>
            <a:pPr lvl="1"/>
            <a:r>
              <a:rPr lang="en-US" sz="1800" dirty="0"/>
              <a:t>Implement resilient and highly available domain controllers in Azure</a:t>
            </a:r>
          </a:p>
          <a:p>
            <a:pPr marL="0" indent="0">
              <a:buNone/>
            </a:pPr>
            <a:endParaRPr lang="en-US" sz="2400" dirty="0"/>
          </a:p>
          <a:p>
            <a:pPr marL="0" indent="0">
              <a:buNone/>
            </a:pPr>
            <a:r>
              <a:rPr lang="en-US" sz="2400" dirty="0"/>
              <a:t>There are a number of moving pieces here</a:t>
            </a:r>
          </a:p>
          <a:p>
            <a:pPr lvl="1"/>
            <a:r>
              <a:rPr lang="en-US" sz="1800" dirty="0"/>
              <a:t>Attendees with networking experience should focus on establishing site-to-site connectivity</a:t>
            </a:r>
          </a:p>
          <a:p>
            <a:pPr lvl="1"/>
            <a:r>
              <a:rPr lang="en-US" sz="1800" dirty="0"/>
              <a:t>Attendees without networking experience can being building out servers in Azure, ensuring they are in an Availability Set, etc.</a:t>
            </a:r>
          </a:p>
        </p:txBody>
      </p:sp>
    </p:spTree>
    <p:extLst>
      <p:ext uri="{BB962C8B-B14F-4D97-AF65-F5344CB8AC3E}">
        <p14:creationId xmlns:p14="http://schemas.microsoft.com/office/powerpoint/2010/main" val="12437064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5004447"/>
          </a:xfrm>
        </p:spPr>
        <p:txBody>
          <a:bodyPr/>
          <a:lstStyle/>
          <a:p>
            <a:pPr marL="0" indent="0">
              <a:buNone/>
            </a:pPr>
            <a:r>
              <a:rPr lang="en-US" sz="2400" dirty="0"/>
              <a:t>One path is to establish the S2S VPN</a:t>
            </a:r>
          </a:p>
          <a:p>
            <a:pPr marL="679045" lvl="1" indent="-342900">
              <a:buFont typeface="+mj-lt"/>
              <a:buAutoNum type="arabicPeriod"/>
            </a:pPr>
            <a:r>
              <a:rPr lang="en-US" sz="1800" dirty="0"/>
              <a:t>A Local Network Gateway resource needs to be created in Azure</a:t>
            </a:r>
          </a:p>
          <a:p>
            <a:pPr lvl="2"/>
            <a:r>
              <a:rPr lang="en-US" sz="1400" dirty="0"/>
              <a:t>IP Address will be the public IP address associated with </a:t>
            </a:r>
            <a:r>
              <a:rPr lang="en-US" sz="1400" dirty="0" err="1">
                <a:latin typeface="Segoe UI Semibold" panose="020B0702040204020203" pitchFamily="34" charset="0"/>
                <a:cs typeface="Segoe UI Semibold" panose="020B0702040204020203" pitchFamily="34" charset="0"/>
              </a:rPr>
              <a:t>cmhost</a:t>
            </a:r>
            <a:endParaRPr lang="en-US" sz="1400" dirty="0">
              <a:latin typeface="Segoe UI Semibold" panose="020B0702040204020203" pitchFamily="34" charset="0"/>
              <a:cs typeface="Segoe UI Semibold" panose="020B0702040204020203" pitchFamily="34" charset="0"/>
            </a:endParaRPr>
          </a:p>
          <a:p>
            <a:pPr lvl="2"/>
            <a:r>
              <a:rPr lang="en-US" sz="1400" dirty="0"/>
              <a:t>The on-premises address range is </a:t>
            </a:r>
            <a:r>
              <a:rPr lang="en-US" sz="1400" dirty="0">
                <a:latin typeface="Segoe UI Semibold" panose="020B0702040204020203" pitchFamily="34" charset="0"/>
                <a:cs typeface="Segoe UI Semibold" panose="020B0702040204020203" pitchFamily="34" charset="0"/>
              </a:rPr>
              <a:t>192.168.0.0/24</a:t>
            </a:r>
          </a:p>
          <a:p>
            <a:pPr marL="679045" lvl="1" indent="-342900">
              <a:buFont typeface="+mj-lt"/>
              <a:buAutoNum type="arabicPeriod"/>
            </a:pPr>
            <a:r>
              <a:rPr lang="en-US" sz="1800" dirty="0"/>
              <a:t>A connection needs to be added to the VPN gateway resource </a:t>
            </a:r>
            <a:r>
              <a:rPr lang="en-US" sz="1800" dirty="0" err="1">
                <a:latin typeface="Segoe UI Semibold" panose="020B0702040204020203" pitchFamily="34" charset="0"/>
                <a:cs typeface="Segoe UI Semibold" panose="020B0702040204020203" pitchFamily="34" charset="0"/>
              </a:rPr>
              <a:t>azurevnetvpngateway</a:t>
            </a:r>
            <a:endParaRPr lang="en-US" sz="1800" dirty="0">
              <a:latin typeface="Segoe UI Semibold" panose="020B0702040204020203" pitchFamily="34" charset="0"/>
              <a:cs typeface="Segoe UI Semibold" panose="020B0702040204020203" pitchFamily="34" charset="0"/>
            </a:endParaRPr>
          </a:p>
          <a:p>
            <a:pPr marL="679045" lvl="1" indent="-342900">
              <a:buFont typeface="+mj-lt"/>
              <a:buAutoNum type="arabicPeriod"/>
            </a:pPr>
            <a:r>
              <a:rPr lang="en-US" sz="1800" dirty="0"/>
              <a:t>RRAS needs to be configured with an on-demand dial connection which points to the </a:t>
            </a:r>
            <a:r>
              <a:rPr lang="en-US" sz="1800" dirty="0" err="1">
                <a:latin typeface="Segoe UI Semibold" panose="020B0702040204020203" pitchFamily="34" charset="0"/>
                <a:cs typeface="Segoe UI Semibold" panose="020B0702040204020203" pitchFamily="34" charset="0"/>
              </a:rPr>
              <a:t>azurevnetvpngateway</a:t>
            </a:r>
            <a:endParaRPr lang="en-US" sz="1800" dirty="0">
              <a:latin typeface="Segoe UI Semibold" panose="020B0702040204020203" pitchFamily="34" charset="0"/>
              <a:cs typeface="Segoe UI Semibold" panose="020B0702040204020203" pitchFamily="34" charset="0"/>
            </a:endParaRPr>
          </a:p>
          <a:p>
            <a:pPr marL="679045" lvl="1" indent="-342900">
              <a:buFont typeface="+mj-lt"/>
              <a:buAutoNum type="arabicPeriod"/>
            </a:pPr>
            <a:r>
              <a:rPr lang="en-US" sz="1800" dirty="0"/>
              <a:t>After connectivity has been established through RRAS, any VMs that require connectivity to Azure through the S2S VPN need to have their network configuration updated</a:t>
            </a:r>
          </a:p>
          <a:p>
            <a:pPr lvl="2"/>
            <a:r>
              <a:rPr lang="en-US" sz="1400" dirty="0"/>
              <a:t>Only </a:t>
            </a:r>
            <a:r>
              <a:rPr lang="en-US" sz="1400" dirty="0">
                <a:latin typeface="Segoe UI Semibold" panose="020B0702040204020203" pitchFamily="34" charset="0"/>
                <a:cs typeface="Segoe UI Semibold" panose="020B0702040204020203" pitchFamily="34" charset="0"/>
              </a:rPr>
              <a:t>cmad1</a:t>
            </a:r>
            <a:r>
              <a:rPr lang="en-US" sz="1400" dirty="0"/>
              <a:t> needs to be updated. The other servers do not require direct access to Azure resources</a:t>
            </a:r>
          </a:p>
          <a:p>
            <a:pPr marL="0" indent="0">
              <a:buNone/>
            </a:pPr>
            <a:endParaRPr lang="en-US" sz="2400" dirty="0"/>
          </a:p>
          <a:p>
            <a:pPr marL="0" indent="0">
              <a:buNone/>
            </a:pPr>
            <a:r>
              <a:rPr lang="en-US" sz="2400" dirty="0"/>
              <a:t>A set of NAT rules are in place on the host which forward the following ports/protocols to 192.168.0.9</a:t>
            </a:r>
          </a:p>
          <a:p>
            <a:pPr lvl="1"/>
            <a:r>
              <a:rPr lang="en-US" sz="1800" dirty="0"/>
              <a:t>UDP – 500</a:t>
            </a:r>
          </a:p>
          <a:p>
            <a:pPr lvl="1"/>
            <a:r>
              <a:rPr lang="en-US" sz="1800" dirty="0"/>
              <a:t>UDP – 1701</a:t>
            </a:r>
          </a:p>
          <a:p>
            <a:pPr lvl="1"/>
            <a:r>
              <a:rPr lang="en-US" sz="1800" dirty="0"/>
              <a:t>UDP – 4500 </a:t>
            </a:r>
          </a:p>
        </p:txBody>
      </p:sp>
    </p:spTree>
    <p:extLst>
      <p:ext uri="{BB962C8B-B14F-4D97-AF65-F5344CB8AC3E}">
        <p14:creationId xmlns:p14="http://schemas.microsoft.com/office/powerpoint/2010/main" val="24357040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4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5416868"/>
          </a:xfrm>
        </p:spPr>
        <p:txBody>
          <a:bodyPr/>
          <a:lstStyle/>
          <a:p>
            <a:pPr marL="0" indent="0">
              <a:buNone/>
            </a:pPr>
            <a:r>
              <a:rPr lang="en-US" sz="2400" dirty="0"/>
              <a:t>To establish DC replicas</a:t>
            </a:r>
          </a:p>
          <a:p>
            <a:pPr marL="679045" lvl="1" indent="-342900">
              <a:buFont typeface="+mj-lt"/>
              <a:buAutoNum type="arabicPeriod"/>
            </a:pPr>
            <a:r>
              <a:rPr lang="en-US" sz="1800" dirty="0"/>
              <a:t>With the S2S VPN in place, each replica can be joined to the domain if it has been provisioned within the VNET resource </a:t>
            </a:r>
            <a:r>
              <a:rPr lang="en-US" sz="1800" dirty="0" err="1"/>
              <a:t>azurevnet</a:t>
            </a:r>
            <a:endParaRPr lang="en-US" sz="1800" dirty="0"/>
          </a:p>
          <a:p>
            <a:pPr lvl="2"/>
            <a:r>
              <a:rPr lang="en-US" sz="1400" dirty="0"/>
              <a:t>The VNET DNS needs to be updated to point to the on-premises DNS server at 192.168.0.2</a:t>
            </a:r>
          </a:p>
          <a:p>
            <a:pPr marL="679045" lvl="1" indent="-342900">
              <a:buFont typeface="+mj-lt"/>
              <a:buAutoNum type="arabicPeriod"/>
            </a:pPr>
            <a:r>
              <a:rPr lang="en-US" sz="1800" dirty="0"/>
              <a:t>After the replicas are up and running, the DNS settings for the VNET can be updated to point to the new AD DS servers hosted in Azure</a:t>
            </a:r>
          </a:p>
          <a:p>
            <a:pPr marL="0" indent="0">
              <a:buNone/>
            </a:pPr>
            <a:endParaRPr lang="en-US" sz="2400" dirty="0"/>
          </a:p>
          <a:p>
            <a:pPr marL="0" indent="0">
              <a:buNone/>
            </a:pPr>
            <a:r>
              <a:rPr lang="en-US" sz="2400" dirty="0"/>
              <a:t>It is a best practice to create a new subnet and site in Active Directory when introducing new AD replicas</a:t>
            </a:r>
          </a:p>
          <a:p>
            <a:pPr lvl="1"/>
            <a:r>
              <a:rPr lang="en-US" sz="1800" dirty="0"/>
              <a:t>A script is provided at </a:t>
            </a:r>
            <a:r>
              <a:rPr lang="en-US" sz="1800" dirty="0">
                <a:hlinkClick r:id="rId2"/>
              </a:rPr>
              <a:t>https://openhackguides.blob.core.windows.net/guides/microsoft-open-hack-migration/scripts/ADDSCreateSite.ps1</a:t>
            </a:r>
            <a:r>
              <a:rPr lang="en-US" sz="1800" dirty="0"/>
              <a:t> if a table gets stuck</a:t>
            </a:r>
          </a:p>
          <a:p>
            <a:pPr lvl="1"/>
            <a:r>
              <a:rPr lang="en-US" sz="1800" dirty="0"/>
              <a:t>Example usage </a:t>
            </a:r>
            <a:br>
              <a:rPr lang="en-US" sz="1800" dirty="0"/>
            </a:br>
            <a:br>
              <a:rPr lang="en-US" sz="1800" dirty="0"/>
            </a:br>
            <a:r>
              <a:rPr lang="en-US" sz="1400" dirty="0">
                <a:latin typeface="Lucida Console" panose="020B0609040504020204" pitchFamily="49" charset="0"/>
              </a:rPr>
              <a:t>.\ADDSCreateSite.ps1 -</a:t>
            </a:r>
            <a:r>
              <a:rPr lang="en-US" sz="1400" dirty="0" err="1">
                <a:latin typeface="Lucida Console" panose="020B0609040504020204" pitchFamily="49" charset="0"/>
              </a:rPr>
              <a:t>AdSiteName</a:t>
            </a:r>
            <a:r>
              <a:rPr lang="en-US" sz="1400" dirty="0">
                <a:latin typeface="Lucida Console" panose="020B0609040504020204" pitchFamily="49" charset="0"/>
              </a:rPr>
              <a:t> "Contoso-Mortgage-Azure" -</a:t>
            </a:r>
            <a:r>
              <a:rPr lang="en-US" sz="1400" dirty="0" err="1">
                <a:latin typeface="Lucida Console" panose="020B0609040504020204" pitchFamily="49" charset="0"/>
              </a:rPr>
              <a:t>ReplicationSubnet</a:t>
            </a:r>
            <a:r>
              <a:rPr lang="en-US" sz="1400" dirty="0">
                <a:latin typeface="Lucida Console" panose="020B0609040504020204" pitchFamily="49" charset="0"/>
              </a:rPr>
              <a:t> "10.1.0.0/16" -Location "Azure"</a:t>
            </a:r>
          </a:p>
          <a:p>
            <a:pPr lvl="1"/>
            <a:endParaRPr lang="en-US" sz="1800" dirty="0"/>
          </a:p>
          <a:p>
            <a:pPr lvl="1"/>
            <a:endParaRPr lang="en-US" sz="1800" dirty="0"/>
          </a:p>
        </p:txBody>
      </p:sp>
    </p:spTree>
    <p:extLst>
      <p:ext uri="{BB962C8B-B14F-4D97-AF65-F5344CB8AC3E}">
        <p14:creationId xmlns:p14="http://schemas.microsoft.com/office/powerpoint/2010/main" val="35947128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646A3-667E-4204-A395-9DA250439DAB}"/>
              </a:ext>
            </a:extLst>
          </p:cNvPr>
          <p:cNvSpPr>
            <a:spLocks noGrp="1"/>
          </p:cNvSpPr>
          <p:nvPr>
            <p:ph type="title"/>
          </p:nvPr>
        </p:nvSpPr>
        <p:spPr/>
        <p:txBody>
          <a:bodyPr/>
          <a:lstStyle/>
          <a:p>
            <a:r>
              <a:rPr lang="en-US" dirty="0"/>
              <a:t>Challenge 4 MVP ADDSCreateSite.ps1</a:t>
            </a:r>
          </a:p>
        </p:txBody>
      </p:sp>
      <p:sp>
        <p:nvSpPr>
          <p:cNvPr id="8" name="Text Placeholder 4">
            <a:extLst>
              <a:ext uri="{FF2B5EF4-FFF2-40B4-BE49-F238E27FC236}">
                <a16:creationId xmlns:a16="http://schemas.microsoft.com/office/drawing/2014/main" id="{CDC9F94B-ECC8-458E-B025-A62C59D500AF}"/>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55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Param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[string]$AdSiteName = "New-AD-Site",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[string]$ReplicationSubnet = "10.0.0.0/24",</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[string]$Location =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Import-Module ActiveDirectory</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New-ADReplicationSite -Name $adSiteName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New-ADReplicationSubnet -Name $ReplicationSubnet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-Site $adSiteName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-Location $Location</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New-ADReplicationSiteLink -Name "OnPremises-Azure"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-SitesIncluded "Default-First-Site-Name",$adSiteName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Set-ADReplicationSiteLink "OnPremises-Azure"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-Cost 100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-ReplicationFrequencyInMinutes 15</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14005133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5828-FEE4-4AC2-8984-C9BB622A7641}"/>
              </a:ext>
            </a:extLst>
          </p:cNvPr>
          <p:cNvSpPr>
            <a:spLocks noGrp="1"/>
          </p:cNvSpPr>
          <p:nvPr>
            <p:ph type="title"/>
          </p:nvPr>
        </p:nvSpPr>
        <p:spPr/>
        <p:txBody>
          <a:bodyPr/>
          <a:lstStyle/>
          <a:p>
            <a:r>
              <a:rPr lang="en-US"/>
              <a:t>Challenge 4 MVP</a:t>
            </a:r>
          </a:p>
        </p:txBody>
      </p:sp>
      <p:sp>
        <p:nvSpPr>
          <p:cNvPr id="3" name="Text Placeholder 2">
            <a:extLst>
              <a:ext uri="{FF2B5EF4-FFF2-40B4-BE49-F238E27FC236}">
                <a16:creationId xmlns:a16="http://schemas.microsoft.com/office/drawing/2014/main" id="{A5C585EB-F199-4D98-8520-2269D67A0475}"/>
              </a:ext>
            </a:extLst>
          </p:cNvPr>
          <p:cNvSpPr>
            <a:spLocks noGrp="1"/>
          </p:cNvSpPr>
          <p:nvPr>
            <p:ph type="body" sz="quarter" idx="4294967295"/>
          </p:nvPr>
        </p:nvSpPr>
        <p:spPr>
          <a:xfrm>
            <a:off x="538163" y="1187450"/>
            <a:ext cx="11653837" cy="2492990"/>
          </a:xfrm>
        </p:spPr>
        <p:txBody>
          <a:bodyPr/>
          <a:lstStyle/>
          <a:p>
            <a:pPr marL="0" indent="0">
              <a:buNone/>
            </a:pPr>
            <a:r>
              <a:rPr lang="en-US" sz="2400" dirty="0"/>
              <a:t>The new DCs can be joined through a manual </a:t>
            </a:r>
            <a:r>
              <a:rPr lang="en-US" sz="2400" dirty="0" err="1"/>
              <a:t>dcpromo</a:t>
            </a:r>
            <a:r>
              <a:rPr lang="en-US" sz="2400" dirty="0"/>
              <a:t> or through PowerShell</a:t>
            </a:r>
          </a:p>
          <a:p>
            <a:pPr lvl="1"/>
            <a:r>
              <a:rPr lang="en-US" sz="1800" dirty="0"/>
              <a:t>A script is provided at </a:t>
            </a:r>
            <a:r>
              <a:rPr lang="en-US" sz="1800" dirty="0">
                <a:hlinkClick r:id="rId2"/>
              </a:rPr>
              <a:t>https://openhackguides.blob.core.windows.net/guides/microsoft-open-hack-migration/scripts/ADDSCreateReplica.ps1</a:t>
            </a:r>
            <a:r>
              <a:rPr lang="en-US" sz="1800" dirty="0"/>
              <a:t> if a table gets stuck</a:t>
            </a:r>
          </a:p>
          <a:p>
            <a:pPr lvl="1"/>
            <a:r>
              <a:rPr lang="en-US" sz="1800" dirty="0"/>
              <a:t>Example usage</a:t>
            </a:r>
            <a:br>
              <a:rPr lang="en-US" sz="1800" dirty="0"/>
            </a:br>
            <a:br>
              <a:rPr lang="en-US" sz="1800" dirty="0"/>
            </a:br>
            <a:r>
              <a:rPr lang="en-US" sz="1400" dirty="0">
                <a:latin typeface="Lucida Console" panose="020B0609040504020204" pitchFamily="49" charset="0"/>
              </a:rPr>
              <a:t>.\ADDSCreateReplica.ps1 -</a:t>
            </a:r>
            <a:r>
              <a:rPr lang="en-US" sz="1400" dirty="0" err="1">
                <a:latin typeface="Lucida Console" panose="020B0609040504020204" pitchFamily="49" charset="0"/>
              </a:rPr>
              <a:t>AdSiteName</a:t>
            </a:r>
            <a:r>
              <a:rPr lang="en-US" sz="1400" dirty="0">
                <a:latin typeface="Lucida Console" panose="020B0609040504020204" pitchFamily="49" charset="0"/>
              </a:rPr>
              <a:t> "Contoso-Mortgage-Azure" -DomainName "</a:t>
            </a:r>
            <a:r>
              <a:rPr lang="en-US" sz="1400" dirty="0" err="1">
                <a:latin typeface="Lucida Console" panose="020B0609040504020204" pitchFamily="49" charset="0"/>
              </a:rPr>
              <a:t>contosomortgage.local</a:t>
            </a:r>
            <a:r>
              <a:rPr lang="en-US" sz="1400" dirty="0">
                <a:latin typeface="Lucida Console" panose="020B0609040504020204" pitchFamily="49" charset="0"/>
              </a:rPr>
              <a:t>" –</a:t>
            </a:r>
            <a:r>
              <a:rPr lang="en-US" sz="1400" dirty="0" err="1">
                <a:latin typeface="Lucida Console" panose="020B0609040504020204" pitchFamily="49" charset="0"/>
              </a:rPr>
              <a:t>ReplicationSourceDc</a:t>
            </a:r>
            <a:r>
              <a:rPr lang="en-US" sz="1400" dirty="0">
                <a:latin typeface="Lucida Console" panose="020B0609040504020204" pitchFamily="49" charset="0"/>
              </a:rPr>
              <a:t> "cmad1.contosomortgage.local" –</a:t>
            </a:r>
            <a:r>
              <a:rPr lang="en-US" sz="1400" dirty="0" err="1">
                <a:latin typeface="Lucida Console" panose="020B0609040504020204" pitchFamily="49" charset="0"/>
              </a:rPr>
              <a:t>DomainAdminUserName</a:t>
            </a:r>
            <a:r>
              <a:rPr lang="en-US" sz="1400" dirty="0">
                <a:latin typeface="Lucida Console" panose="020B0609040504020204" pitchFamily="49" charset="0"/>
              </a:rPr>
              <a:t> "CONTOSOMORTGAGE\Administrator" –</a:t>
            </a:r>
            <a:r>
              <a:rPr lang="en-US" sz="1400" dirty="0" err="1">
                <a:latin typeface="Lucida Console" panose="020B0609040504020204" pitchFamily="49" charset="0"/>
              </a:rPr>
              <a:t>DomainAdminPassword</a:t>
            </a:r>
            <a:r>
              <a:rPr lang="en-US" sz="1400" dirty="0">
                <a:latin typeface="Lucida Console" panose="020B0609040504020204" pitchFamily="49" charset="0"/>
              </a:rPr>
              <a:t> "demo@pass123"</a:t>
            </a:r>
          </a:p>
          <a:p>
            <a:pPr lvl="2"/>
            <a:endParaRPr lang="en-US" sz="1400" dirty="0"/>
          </a:p>
        </p:txBody>
      </p:sp>
    </p:spTree>
    <p:extLst>
      <p:ext uri="{BB962C8B-B14F-4D97-AF65-F5344CB8AC3E}">
        <p14:creationId xmlns:p14="http://schemas.microsoft.com/office/powerpoint/2010/main" val="9657963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A503E8-2FA6-44EF-85ED-B8163B006AC3}"/>
              </a:ext>
            </a:extLst>
          </p:cNvPr>
          <p:cNvSpPr>
            <a:spLocks noGrp="1"/>
          </p:cNvSpPr>
          <p:nvPr>
            <p:ph type="title"/>
          </p:nvPr>
        </p:nvSpPr>
        <p:spPr/>
        <p:txBody>
          <a:bodyPr/>
          <a:lstStyle/>
          <a:p>
            <a:r>
              <a:rPr lang="en-US" dirty="0"/>
              <a:t>Challenge 4 MVP ADDSCreateReplica.ps1 </a:t>
            </a:r>
          </a:p>
        </p:txBody>
      </p:sp>
      <p:sp>
        <p:nvSpPr>
          <p:cNvPr id="3" name="Text Placeholder 2">
            <a:extLst>
              <a:ext uri="{FF2B5EF4-FFF2-40B4-BE49-F238E27FC236}">
                <a16:creationId xmlns:a16="http://schemas.microsoft.com/office/drawing/2014/main" id="{C96D14C8-7352-4E6E-B187-1EA26E3A555A}"/>
              </a:ext>
            </a:extLst>
          </p:cNvPr>
          <p:cNvSpPr>
            <a:spLocks noGrp="1"/>
          </p:cNvSpPr>
          <p:nvPr>
            <p:ph type="body" sz="quarter" idx="10"/>
          </p:nvPr>
        </p:nvSpPr>
        <p:spPr/>
        <p:txBody>
          <a:bodyPr/>
          <a:lstStyle/>
          <a:p>
            <a:endParaRPr lang="en-US"/>
          </a:p>
        </p:txBody>
      </p:sp>
      <p:sp>
        <p:nvSpPr>
          <p:cNvPr id="6" name="Text Placeholder 4">
            <a:extLst>
              <a:ext uri="{FF2B5EF4-FFF2-40B4-BE49-F238E27FC236}">
                <a16:creationId xmlns:a16="http://schemas.microsoft.com/office/drawing/2014/main" id="{D08D55B9-3194-4104-A741-B2BDE19BB137}"/>
              </a:ext>
            </a:extLst>
          </p:cNvPr>
          <p:cNvSpPr txBox="1">
            <a:spLocks/>
          </p:cNvSpPr>
          <p:nvPr/>
        </p:nvSpPr>
        <p:spPr>
          <a:xfrm>
            <a:off x="269239" y="1152263"/>
            <a:ext cx="11653522" cy="4553474"/>
          </a:xfrm>
          <a:prstGeom prst="rect">
            <a:avLst/>
          </a:prstGeom>
          <a:solidFill>
            <a:srgbClr val="E6E6E6"/>
          </a:solidFill>
        </p:spPr>
        <p:txBody>
          <a:bodyPr vert="horz" wrap="square" lIns="146304" tIns="91440" rIns="146304" bIns="91440" rtlCol="0">
            <a:normAutofit fontScale="40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Param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[string]$</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AdSiteName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"New-AD-Site",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[string]$DomainName = "opsgility.com",</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[string]$</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ReplicationSourceDc</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"ad1.opsgility.com",</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[string]$</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DomainAdminUserName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"OPSGILITY\Administrator",</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[string]$</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DomainAdminPassword</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"demo@pass123"</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Install-</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WindowsFeature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-Name AD-Domain-Services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IncludeManagementTools</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securePassword</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ConvertTo-SecureString</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DomainAdminPassword</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AsPlainText</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-Force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domaincredential</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 New-Object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System.Management.Automation.PSCredential</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DomainAdminUserName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securePassword</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Install-</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ADDSDomainController</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CreateDnsDelegation</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:$false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-Credential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domaincredential</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DatabasePath</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'F:\Windows\NTDS'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SysvolPath</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'F:\Windows\SYSVOL'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LogPath</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'F:\Windows\NTDS'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-DomainName $DomainName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InstallDns</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:$true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SiteName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AdSiteName</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ReplicationSourceDC</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ReplicationSourceDc</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NoGlobalCatalog</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:$false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NoRebootOnCompletion</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:$true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-Force:$true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SafeModeAdministratorPassword</a:t>
            </a:r>
            <a:r>
              <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rPr>
              <a:t> $</a:t>
            </a:r>
            <a:r>
              <a:rPr kumimoji="0" lang="en-US" sz="2800" b="0" i="0" u="none" strike="noStrike" kern="1200" cap="none" spc="0" normalizeH="0" baseline="0" noProof="0" dirty="0" err="1">
                <a:ln>
                  <a:noFill/>
                </a:ln>
                <a:solidFill>
                  <a:srgbClr val="000000"/>
                </a:solidFill>
                <a:effectLst/>
                <a:uLnTx/>
                <a:uFillTx/>
                <a:latin typeface="Lucida Console" panose="020B0609040504020204" pitchFamily="49" charset="0"/>
                <a:ea typeface="+mn-ea"/>
              </a:rPr>
              <a:t>securePassword</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91737415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5559-03D1-45DE-BD7B-E08CAB324206}"/>
              </a:ext>
            </a:extLst>
          </p:cNvPr>
          <p:cNvSpPr>
            <a:spLocks noGrp="1"/>
          </p:cNvSpPr>
          <p:nvPr>
            <p:ph type="title"/>
          </p:nvPr>
        </p:nvSpPr>
        <p:spPr/>
        <p:txBody>
          <a:bodyPr/>
          <a:lstStyle/>
          <a:p>
            <a:r>
              <a:rPr lang="en-US" dirty="0"/>
              <a:t>Challenge 4 Known issues</a:t>
            </a:r>
          </a:p>
        </p:txBody>
      </p:sp>
      <p:sp>
        <p:nvSpPr>
          <p:cNvPr id="3" name="Text Placeholder 2">
            <a:extLst>
              <a:ext uri="{FF2B5EF4-FFF2-40B4-BE49-F238E27FC236}">
                <a16:creationId xmlns:a16="http://schemas.microsoft.com/office/drawing/2014/main" id="{27211473-1CB9-4369-8E9A-E407E6FE7EB9}"/>
              </a:ext>
            </a:extLst>
          </p:cNvPr>
          <p:cNvSpPr>
            <a:spLocks noGrp="1"/>
          </p:cNvSpPr>
          <p:nvPr>
            <p:ph type="body" sz="quarter" idx="4294967295"/>
          </p:nvPr>
        </p:nvSpPr>
        <p:spPr>
          <a:xfrm>
            <a:off x="538163" y="1187450"/>
            <a:ext cx="11653837" cy="1034129"/>
          </a:xfrm>
        </p:spPr>
        <p:txBody>
          <a:bodyPr/>
          <a:lstStyle/>
          <a:p>
            <a:r>
              <a:rPr lang="en-US" sz="2400" dirty="0"/>
              <a:t>The VPN Gateway in Azure will not connect sometimes</a:t>
            </a:r>
          </a:p>
          <a:p>
            <a:pPr lvl="1"/>
            <a:r>
              <a:rPr lang="en-US" sz="1800" dirty="0">
                <a:hlinkClick r:id="rId2"/>
              </a:rPr>
              <a:t>Troubleshooting: An Azure site-to-site VPN connection cannot connect and stops working</a:t>
            </a:r>
            <a:endParaRPr lang="en-US" sz="1800" dirty="0"/>
          </a:p>
          <a:p>
            <a:pPr lvl="1"/>
            <a:r>
              <a:rPr lang="en-US" sz="1800" dirty="0">
                <a:hlinkClick r:id="rId3"/>
              </a:rPr>
              <a:t>Reset a VPN Gateway</a:t>
            </a:r>
            <a:endParaRPr lang="en-US" sz="1800" dirty="0"/>
          </a:p>
        </p:txBody>
      </p:sp>
    </p:spTree>
    <p:extLst>
      <p:ext uri="{BB962C8B-B14F-4D97-AF65-F5344CB8AC3E}">
        <p14:creationId xmlns:p14="http://schemas.microsoft.com/office/powerpoint/2010/main" val="15844437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07A8-11E6-4EE2-AB79-5DB2C8EFDFDD}"/>
              </a:ext>
            </a:extLst>
          </p:cNvPr>
          <p:cNvSpPr>
            <a:spLocks noGrp="1"/>
          </p:cNvSpPr>
          <p:nvPr>
            <p:ph type="title"/>
          </p:nvPr>
        </p:nvSpPr>
        <p:spPr/>
        <p:txBody>
          <a:bodyPr/>
          <a:lstStyle/>
          <a:p>
            <a:r>
              <a:rPr lang="en-US" dirty="0"/>
              <a:t>Challenge 4 Known Issues</a:t>
            </a:r>
          </a:p>
        </p:txBody>
      </p:sp>
      <p:sp>
        <p:nvSpPr>
          <p:cNvPr id="3" name="Text Placeholder 2">
            <a:extLst>
              <a:ext uri="{FF2B5EF4-FFF2-40B4-BE49-F238E27FC236}">
                <a16:creationId xmlns:a16="http://schemas.microsoft.com/office/drawing/2014/main" id="{A74684A4-3121-43C1-95A4-828139DAA9B2}"/>
              </a:ext>
            </a:extLst>
          </p:cNvPr>
          <p:cNvSpPr>
            <a:spLocks noGrp="1"/>
          </p:cNvSpPr>
          <p:nvPr>
            <p:ph type="body" sz="quarter" idx="10"/>
          </p:nvPr>
        </p:nvSpPr>
        <p:spPr>
          <a:xfrm>
            <a:off x="273441" y="1038195"/>
            <a:ext cx="11655078" cy="4795159"/>
          </a:xfrm>
        </p:spPr>
        <p:txBody>
          <a:bodyPr/>
          <a:lstStyle/>
          <a:p>
            <a:r>
              <a:rPr lang="en-US" dirty="0"/>
              <a:t>After site-to-site connectivity has been established, on-premises machines will need to have their IP configuration updated to use the server </a:t>
            </a:r>
            <a:r>
              <a:rPr lang="en-US" dirty="0">
                <a:latin typeface="Segoe UI Semibold" panose="020B0702040204020203" pitchFamily="34" charset="0"/>
                <a:cs typeface="Segoe UI Semibold" panose="020B0702040204020203" pitchFamily="34" charset="0"/>
              </a:rPr>
              <a:t>cmvpn1</a:t>
            </a:r>
            <a:r>
              <a:rPr lang="en-US" b="1" dirty="0"/>
              <a:t> </a:t>
            </a:r>
            <a:r>
              <a:rPr lang="en-US" dirty="0"/>
              <a:t>for their gateway to route traffic to Azure</a:t>
            </a:r>
          </a:p>
          <a:p>
            <a:r>
              <a:rPr lang="en-US" dirty="0"/>
              <a:t>The script on the following slide can be used to set the IP address of an on-premises VM in the address range </a:t>
            </a:r>
            <a:r>
              <a:rPr lang="en-US" dirty="0">
                <a:latin typeface="Segoe UI Semibold" panose="020B0702040204020203" pitchFamily="34" charset="0"/>
                <a:cs typeface="Segoe UI Semibold" panose="020B0702040204020203" pitchFamily="34" charset="0"/>
              </a:rPr>
              <a:t>192.168.0.0/24</a:t>
            </a:r>
            <a:r>
              <a:rPr lang="en-US" b="1" dirty="0"/>
              <a:t> </a:t>
            </a:r>
            <a:r>
              <a:rPr lang="en-US" dirty="0"/>
              <a:t>to use the IP address of </a:t>
            </a:r>
            <a:r>
              <a:rPr lang="en-US" dirty="0">
                <a:latin typeface="Segoe UI Semibold" panose="020B0702040204020203" pitchFamily="34" charset="0"/>
                <a:cs typeface="Segoe UI Semibold" panose="020B0702040204020203" pitchFamily="34" charset="0"/>
              </a:rPr>
              <a:t>cmvpn1</a:t>
            </a:r>
            <a:r>
              <a:rPr lang="en-US" b="1" dirty="0"/>
              <a:t> </a:t>
            </a:r>
            <a:r>
              <a:rPr lang="en-US" dirty="0"/>
              <a:t>(192.168.0.9) for its gateway</a:t>
            </a:r>
          </a:p>
          <a:p>
            <a:pPr lvl="1"/>
            <a:r>
              <a:rPr lang="en-US" dirty="0"/>
              <a:t>This  allows it to send traffic to Azure through the RRAS server and allowing the RRAS server to route traffic to the on-premises VM</a:t>
            </a:r>
          </a:p>
          <a:p>
            <a:r>
              <a:rPr lang="en-US" dirty="0"/>
              <a:t>The easiest path is to avoid NIC configuration and use a forced route on </a:t>
            </a:r>
            <a:r>
              <a:rPr lang="en-US" dirty="0">
                <a:latin typeface="Segoe UI Semibold" panose="020B0702040204020203" pitchFamily="34" charset="0"/>
                <a:cs typeface="Segoe UI Semibold" panose="020B0702040204020203" pitchFamily="34" charset="0"/>
              </a:rPr>
              <a:t>cmad1</a:t>
            </a:r>
            <a:br>
              <a:rPr lang="en-US" dirty="0"/>
            </a:br>
            <a:br>
              <a:rPr lang="en-US" dirty="0"/>
            </a:br>
            <a:r>
              <a:rPr lang="en-US" sz="2400" dirty="0">
                <a:latin typeface="Lucida Console" panose="020B0609040504020204" pitchFamily="49" charset="0"/>
              </a:rPr>
              <a:t>route -p add 10.1.0.0 mask 255.255.0.0 192.168.0.9 </a:t>
            </a:r>
          </a:p>
        </p:txBody>
      </p:sp>
    </p:spTree>
    <p:extLst>
      <p:ext uri="{BB962C8B-B14F-4D97-AF65-F5344CB8AC3E}">
        <p14:creationId xmlns:p14="http://schemas.microsoft.com/office/powerpoint/2010/main" val="11842333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620482-CD35-41E4-9FD5-7F030D94224B}"/>
              </a:ext>
            </a:extLst>
          </p:cNvPr>
          <p:cNvSpPr>
            <a:spLocks noGrp="1"/>
          </p:cNvSpPr>
          <p:nvPr>
            <p:ph type="title"/>
          </p:nvPr>
        </p:nvSpPr>
        <p:spPr/>
        <p:txBody>
          <a:bodyPr/>
          <a:lstStyle/>
          <a:p>
            <a:r>
              <a:rPr lang="en-US" dirty="0"/>
              <a:t>Set Gateway and </a:t>
            </a:r>
            <a:r>
              <a:rPr lang="en-US"/>
              <a:t>DNS PowerShell</a:t>
            </a:r>
            <a:endParaRPr lang="en-US" dirty="0"/>
          </a:p>
        </p:txBody>
      </p:sp>
      <p:sp>
        <p:nvSpPr>
          <p:cNvPr id="3" name="Text Placeholder 2">
            <a:extLst>
              <a:ext uri="{FF2B5EF4-FFF2-40B4-BE49-F238E27FC236}">
                <a16:creationId xmlns:a16="http://schemas.microsoft.com/office/drawing/2014/main" id="{234655DB-2409-4959-8E8C-C2BAA4ABE88D}"/>
              </a:ext>
            </a:extLst>
          </p:cNvPr>
          <p:cNvSpPr>
            <a:spLocks noGrp="1"/>
          </p:cNvSpPr>
          <p:nvPr>
            <p:ph type="body" sz="quarter" idx="10"/>
          </p:nvPr>
        </p:nvSpPr>
        <p:spPr/>
        <p:txBody>
          <a:bodyPr/>
          <a:lstStyle/>
          <a:p>
            <a:endParaRPr lang="en-US"/>
          </a:p>
        </p:txBody>
      </p:sp>
      <p:sp>
        <p:nvSpPr>
          <p:cNvPr id="6" name="Text Placeholder 4">
            <a:extLst>
              <a:ext uri="{FF2B5EF4-FFF2-40B4-BE49-F238E27FC236}">
                <a16:creationId xmlns:a16="http://schemas.microsoft.com/office/drawing/2014/main" id="{2E970314-D174-4D4B-9933-BB02CE3DA5C8}"/>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fontScale="55000" lnSpcReduction="20000"/>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get-wmiobject win32_networkadapterconfiguration | ? { $_.IPAddress -ne $null } | Sort-Object IPAddress -Unique | %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$CurrentIPs+=$_.IPAddress</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$CurrentIpV4IP =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foreach ($ip in $CurrentIPs)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if ($ip.ToString() -like "192.168.0.*")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$CurrentIpV4IP = $ip.ToString()</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$CurrentIpV4IP</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b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b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$interface = get-wmiobject win32_networkadapter | select netconnectionid | ? { $_.netconnectionid.length -gt 0 }</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netsh interface ip set address "$($interface.netconnectionid)" static $CurrentIpV4IP 255.255.255.0 192.168.0.9</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netsh interface ip add dns "$($interface.netconnectionid)" 192.168.0.2</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11750901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dirty="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Specific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dirty="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dirty="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5</a:t>
            </a:r>
            <a:br>
              <a:rPr lang="en-US" dirty="0"/>
            </a:br>
            <a:r>
              <a:rPr lang="en-US" dirty="0"/>
              <a:t>Test migration</a:t>
            </a:r>
          </a:p>
        </p:txBody>
      </p:sp>
      <p:sp>
        <p:nvSpPr>
          <p:cNvPr id="2" name="Subtitle 1">
            <a:extLst>
              <a:ext uri="{FF2B5EF4-FFF2-40B4-BE49-F238E27FC236}">
                <a16:creationId xmlns:a16="http://schemas.microsoft.com/office/drawing/2014/main" id="{9272657D-3065-46C2-AA32-26CD22630461}"/>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00323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284250"/>
          </a:xfrm>
        </p:spPr>
        <p:txBody>
          <a:bodyPr/>
          <a:lstStyle/>
          <a:p>
            <a:pPr marL="0" indent="0">
              <a:buNone/>
            </a:pPr>
            <a:r>
              <a:rPr lang="en-US" sz="2400" dirty="0"/>
              <a:t>The theme of this challenge is </a:t>
            </a:r>
            <a:r>
              <a:rPr lang="en-US" sz="2400" dirty="0">
                <a:latin typeface="Segoe UI Semibold" panose="020B0702040204020203" pitchFamily="34" charset="0"/>
                <a:cs typeface="Segoe UI Semibold" panose="020B0702040204020203" pitchFamily="34" charset="0"/>
              </a:rPr>
              <a:t>isolated testing</a:t>
            </a:r>
          </a:p>
          <a:p>
            <a:pPr marL="0" indent="0">
              <a:buNone/>
            </a:pPr>
            <a:endParaRPr lang="en-US" sz="2400" dirty="0">
              <a:latin typeface="Segoe UI Semibold" panose="020B0702040204020203" pitchFamily="34" charset="0"/>
              <a:cs typeface="Segoe UI Semibold" panose="020B0702040204020203" pitchFamily="34" charset="0"/>
            </a:endParaRPr>
          </a:p>
          <a:p>
            <a:pPr marL="0" indent="0">
              <a:buNone/>
            </a:pPr>
            <a:r>
              <a:rPr lang="en-US" sz="2400" dirty="0">
                <a:latin typeface="Segoe UI Semibold" panose="020B0702040204020203" pitchFamily="34" charset="0"/>
                <a:cs typeface="Segoe UI Semibold" panose="020B0702040204020203" pitchFamily="34" charset="0"/>
              </a:rPr>
              <a:t>Timing will be an issue with this challenge!</a:t>
            </a:r>
          </a:p>
          <a:p>
            <a:pPr lvl="1"/>
            <a:r>
              <a:rPr lang="en-US" sz="1800" dirty="0"/>
              <a:t>Resources provisioned in this challenge can take several hours to provision</a:t>
            </a:r>
          </a:p>
          <a:p>
            <a:pPr lvl="2"/>
            <a:r>
              <a:rPr lang="en-US" sz="1400" dirty="0">
                <a:latin typeface="Segoe UI Semibold" panose="020B0702040204020203" pitchFamily="34" charset="0"/>
                <a:cs typeface="Segoe UI Semibold" panose="020B0702040204020203" pitchFamily="34" charset="0"/>
              </a:rPr>
              <a:t>VM replication</a:t>
            </a:r>
          </a:p>
          <a:p>
            <a:pPr lvl="2"/>
            <a:r>
              <a:rPr lang="en-US" sz="1400" dirty="0">
                <a:latin typeface="Segoe UI Semibold" panose="020B0702040204020203" pitchFamily="34" charset="0"/>
                <a:cs typeface="Segoe UI Semibold" panose="020B0702040204020203" pitchFamily="34" charset="0"/>
              </a:rPr>
              <a:t>….</a:t>
            </a:r>
          </a:p>
          <a:p>
            <a:pPr marL="0" indent="0">
              <a:buNone/>
            </a:pPr>
            <a:endParaRPr lang="en-US" sz="2400" dirty="0"/>
          </a:p>
          <a:p>
            <a:pPr marL="0" indent="0">
              <a:buNone/>
            </a:pPr>
            <a:r>
              <a:rPr lang="en-US" sz="2400" dirty="0"/>
              <a:t>To be successful, a number of pieces of infrastructure will need to be created</a:t>
            </a:r>
          </a:p>
          <a:p>
            <a:pPr lvl="1"/>
            <a:r>
              <a:rPr lang="en-US" sz="1800" dirty="0"/>
              <a:t>Virtual Network for testing</a:t>
            </a:r>
          </a:p>
          <a:p>
            <a:pPr lvl="1"/>
            <a:r>
              <a:rPr lang="en-US" sz="1800" dirty="0"/>
              <a:t>Azure Bastion host for RDP access</a:t>
            </a:r>
          </a:p>
          <a:p>
            <a:pPr lvl="1"/>
            <a:r>
              <a:rPr lang="en-US" sz="1600" dirty="0"/>
              <a:t>Note that Azure Bastion is </a:t>
            </a:r>
            <a:r>
              <a:rPr lang="en-US" sz="1600" u="sng" dirty="0">
                <a:latin typeface="Segoe UI Semibold" panose="020B0702040204020203" pitchFamily="34" charset="0"/>
                <a:cs typeface="Segoe UI Semibold" panose="020B0702040204020203" pitchFamily="34" charset="0"/>
              </a:rPr>
              <a:t>not</a:t>
            </a:r>
            <a:r>
              <a:rPr lang="en-US" sz="1600" dirty="0"/>
              <a:t> required to complete this Challenge</a:t>
            </a:r>
          </a:p>
          <a:p>
            <a:pPr marL="228600" lvl="1" indent="0">
              <a:buNone/>
            </a:pPr>
            <a:r>
              <a:rPr lang="en-US" sz="1800" dirty="0"/>
              <a:t>…</a:t>
            </a:r>
          </a:p>
        </p:txBody>
      </p:sp>
    </p:spTree>
    <p:extLst>
      <p:ext uri="{BB962C8B-B14F-4D97-AF65-F5344CB8AC3E}">
        <p14:creationId xmlns:p14="http://schemas.microsoft.com/office/powerpoint/2010/main" val="4711745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1403461"/>
          </a:xfrm>
        </p:spPr>
        <p:txBody>
          <a:bodyPr/>
          <a:lstStyle/>
          <a:p>
            <a:pPr marL="0" indent="0">
              <a:buNone/>
            </a:pPr>
            <a:r>
              <a:rPr lang="en-US" sz="2400" dirty="0"/>
              <a:t>Initial replication can take up to 1 hour – </a:t>
            </a:r>
            <a:r>
              <a:rPr lang="en-US" sz="2400" dirty="0">
                <a:latin typeface="Segoe UI Semibold" panose="020B0702040204020203" pitchFamily="34" charset="0"/>
                <a:cs typeface="Segoe UI Semibold" panose="020B0702040204020203" pitchFamily="34" charset="0"/>
              </a:rPr>
              <a:t>be prepared to guide your table into other tasks </a:t>
            </a:r>
            <a:r>
              <a:rPr lang="en-US" sz="2400" dirty="0"/>
              <a:t>such as </a:t>
            </a:r>
          </a:p>
          <a:p>
            <a:pPr lvl="1"/>
            <a:r>
              <a:rPr lang="en-US" sz="1800" dirty="0"/>
              <a:t>Creating any surround infrastructure such as load balancers</a:t>
            </a:r>
          </a:p>
          <a:p>
            <a:pPr lvl="1"/>
            <a:r>
              <a:rPr lang="en-US" sz="1800" dirty="0"/>
              <a:t>Exploring the Recovery Services Vault associated with the Azure Migrate project</a:t>
            </a:r>
          </a:p>
        </p:txBody>
      </p:sp>
    </p:spTree>
    <p:extLst>
      <p:ext uri="{BB962C8B-B14F-4D97-AF65-F5344CB8AC3E}">
        <p14:creationId xmlns:p14="http://schemas.microsoft.com/office/powerpoint/2010/main" val="15246127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84200" y="2711450"/>
            <a:ext cx="4948238" cy="2363724"/>
          </a:xfrm>
        </p:spPr>
        <p:txBody>
          <a:bodyPr/>
          <a:lstStyle/>
          <a:p>
            <a:pPr marL="0" indent="0">
              <a:buNone/>
            </a:pPr>
            <a:r>
              <a:rPr lang="en-US" sz="2400" dirty="0"/>
              <a:t>To </a:t>
            </a:r>
            <a:r>
              <a:rPr lang="en-US" sz="2400" dirty="0">
                <a:latin typeface="Segoe UI Semibold" panose="020B0702040204020203" pitchFamily="34" charset="0"/>
                <a:cs typeface="Segoe UI Semibold" panose="020B0702040204020203" pitchFamily="34" charset="0"/>
              </a:rPr>
              <a:t>orchestrate test failover </a:t>
            </a:r>
          </a:p>
          <a:p>
            <a:pPr marL="0" indent="0">
              <a:buNone/>
            </a:pPr>
            <a:r>
              <a:rPr lang="en-US" sz="2400" dirty="0"/>
              <a:t>(vs manually initiating test failover for individual machines),</a:t>
            </a:r>
          </a:p>
          <a:p>
            <a:pPr marL="0" indent="0">
              <a:buNone/>
            </a:pPr>
            <a:r>
              <a:rPr lang="en-US" sz="2400" dirty="0"/>
              <a:t>a </a:t>
            </a:r>
            <a:r>
              <a:rPr lang="en-US" sz="2400" dirty="0">
                <a:latin typeface="Segoe UI Semibold" panose="020B0702040204020203" pitchFamily="34" charset="0"/>
                <a:cs typeface="Segoe UI Semibold" panose="020B0702040204020203" pitchFamily="34" charset="0"/>
              </a:rPr>
              <a:t>Recovery plan </a:t>
            </a:r>
            <a:r>
              <a:rPr lang="en-US" sz="2400" dirty="0"/>
              <a:t>will need to be manually created directly in the </a:t>
            </a:r>
            <a:r>
              <a:rPr lang="en-US" sz="2400" dirty="0">
                <a:latin typeface="Segoe UI Semibold" panose="020B0702040204020203" pitchFamily="34" charset="0"/>
                <a:cs typeface="Segoe UI Semibold" panose="020B0702040204020203" pitchFamily="34" charset="0"/>
              </a:rPr>
              <a:t>Recovery services vault</a:t>
            </a:r>
          </a:p>
        </p:txBody>
      </p:sp>
      <p:pic>
        <p:nvPicPr>
          <p:cNvPr id="2" name="Picture 1" descr="A screenshot of a sample Site Recovery plan in an Azure Recovery Services vault.">
            <a:extLst>
              <a:ext uri="{FF2B5EF4-FFF2-40B4-BE49-F238E27FC236}">
                <a16:creationId xmlns:a16="http://schemas.microsoft.com/office/drawing/2014/main" id="{8D7956DB-350E-471D-A05E-8FA8AE094BF3}"/>
              </a:ext>
            </a:extLst>
          </p:cNvPr>
          <p:cNvPicPr>
            <a:picLocks noChangeAspect="1"/>
          </p:cNvPicPr>
          <p:nvPr/>
        </p:nvPicPr>
        <p:blipFill>
          <a:blip r:embed="rId2"/>
          <a:stretch>
            <a:fillRect/>
          </a:stretch>
        </p:blipFill>
        <p:spPr>
          <a:xfrm>
            <a:off x="5892337" y="0"/>
            <a:ext cx="6299663" cy="6872360"/>
          </a:xfrm>
          <a:prstGeom prst="rect">
            <a:avLst/>
          </a:prstGeom>
        </p:spPr>
      </p:pic>
    </p:spTree>
    <p:extLst>
      <p:ext uri="{BB962C8B-B14F-4D97-AF65-F5344CB8AC3E}">
        <p14:creationId xmlns:p14="http://schemas.microsoft.com/office/powerpoint/2010/main" val="18594327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5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5041380"/>
          </a:xfrm>
        </p:spPr>
        <p:txBody>
          <a:bodyPr/>
          <a:lstStyle/>
          <a:p>
            <a:pPr marL="0" indent="0">
              <a:buNone/>
            </a:pPr>
            <a:r>
              <a:rPr lang="en-US" sz="2400" dirty="0"/>
              <a:t>On test failover, it is acceptable to use the production VNET</a:t>
            </a:r>
          </a:p>
          <a:p>
            <a:pPr lvl="1"/>
            <a:r>
              <a:rPr lang="en-US" sz="1800" dirty="0">
                <a:cs typeface="Segoe UI Semibold" panose="020B0702040204020203" pitchFamily="34" charset="0"/>
              </a:rPr>
              <a:t>This is a one-way migration and it will shorten testing iteration</a:t>
            </a:r>
          </a:p>
          <a:p>
            <a:pPr lvl="1"/>
            <a:r>
              <a:rPr lang="en-US" sz="1800" dirty="0">
                <a:cs typeface="Segoe UI Semibold" panose="020B0702040204020203" pitchFamily="34" charset="0"/>
              </a:rPr>
              <a:t>Call out that a test VNET may be preferable in other situations</a:t>
            </a:r>
          </a:p>
          <a:p>
            <a:pPr marL="0" indent="0">
              <a:buNone/>
            </a:pPr>
            <a:endParaRPr lang="en-US" sz="2400" dirty="0">
              <a:cs typeface="Segoe UI Semibold" panose="020B0702040204020203" pitchFamily="34" charset="0"/>
            </a:endParaRPr>
          </a:p>
          <a:p>
            <a:pPr marL="0" indent="0">
              <a:buNone/>
            </a:pPr>
            <a:r>
              <a:rPr lang="en-US" sz="2400" dirty="0">
                <a:cs typeface="Segoe UI Semibold" panose="020B0702040204020203" pitchFamily="34" charset="0"/>
              </a:rPr>
              <a:t>Each target replicated item's Compute and Network settings should be updated to use a static IP</a:t>
            </a:r>
          </a:p>
          <a:p>
            <a:pPr lvl="1"/>
            <a:r>
              <a:rPr lang="en-US" sz="1800" dirty="0">
                <a:cs typeface="Segoe UI Semibold" panose="020B0702040204020203" pitchFamily="34" charset="0"/>
              </a:rPr>
              <a:t>This makes DNS in the managed domain easier as the applications are reconfigured (</a:t>
            </a:r>
            <a:r>
              <a:rPr lang="en-US" sz="1800" i="1" dirty="0">
                <a:cs typeface="Segoe UI Semibold" panose="020B0702040204020203" pitchFamily="34" charset="0"/>
              </a:rPr>
              <a:t>e.g. </a:t>
            </a:r>
            <a:r>
              <a:rPr lang="en-US" sz="1400" dirty="0" err="1">
                <a:latin typeface="Lucida Console" panose="020B0609040504020204" pitchFamily="49" charset="0"/>
                <a:cs typeface="Segoe UI Semibold" panose="020B0702040204020203" pitchFamily="34" charset="0"/>
              </a:rPr>
              <a:t>web.config</a:t>
            </a:r>
            <a:r>
              <a:rPr lang="en-US" sz="1400" dirty="0">
                <a:latin typeface="Lucida Console" panose="020B0609040504020204" pitchFamily="49" charset="0"/>
                <a:cs typeface="Segoe UI Semibold" panose="020B0702040204020203" pitchFamily="34" charset="0"/>
              </a:rPr>
              <a:t> </a:t>
            </a:r>
            <a:r>
              <a:rPr lang="en-US" sz="1800" dirty="0">
                <a:cs typeface="Segoe UI Semibold" panose="020B0702040204020203" pitchFamily="34" charset="0"/>
              </a:rPr>
              <a:t>modifications)</a:t>
            </a:r>
          </a:p>
          <a:p>
            <a:pPr marL="0" indent="0">
              <a:buNone/>
            </a:pPr>
            <a:endParaRPr lang="en-US" sz="2400" dirty="0">
              <a:cs typeface="Segoe UI Semibold" panose="020B0702040204020203" pitchFamily="34" charset="0"/>
            </a:endParaRPr>
          </a:p>
          <a:p>
            <a:pPr marL="0" indent="0">
              <a:buNone/>
            </a:pPr>
            <a:r>
              <a:rPr lang="en-US" sz="2400" dirty="0">
                <a:cs typeface="Segoe UI Semibold" panose="020B0702040204020203" pitchFamily="34" charset="0"/>
              </a:rPr>
              <a:t>Creating an Azure Bastion Host</a:t>
            </a:r>
          </a:p>
          <a:p>
            <a:pPr lvl="1"/>
            <a:r>
              <a:rPr lang="en-US" sz="1800" dirty="0">
                <a:cs typeface="Segoe UI Semibold" panose="020B0702040204020203" pitchFamily="34" charset="0"/>
              </a:rPr>
              <a:t>Requires access the preview feature through an aka.ms URL</a:t>
            </a:r>
          </a:p>
          <a:p>
            <a:pPr lvl="2"/>
            <a:r>
              <a:rPr lang="en-US" sz="1400" dirty="0">
                <a:cs typeface="Segoe UI Semibold" panose="020B0702040204020203" pitchFamily="34" charset="0"/>
                <a:hlinkClick r:id="rId2"/>
              </a:rPr>
              <a:t>https://aka.ms/BastionHost</a:t>
            </a:r>
            <a:r>
              <a:rPr lang="en-US" sz="1400" dirty="0">
                <a:cs typeface="Segoe UI Semibold" panose="020B0702040204020203" pitchFamily="34" charset="0"/>
              </a:rPr>
              <a:t> </a:t>
            </a:r>
          </a:p>
          <a:p>
            <a:pPr lvl="1"/>
            <a:r>
              <a:rPr lang="en-US" sz="1800" dirty="0">
                <a:cs typeface="Segoe UI Semibold" panose="020B0702040204020203" pitchFamily="34" charset="0"/>
              </a:rPr>
              <a:t>Requires a subnet with at least a /27 range named </a:t>
            </a:r>
            <a:r>
              <a:rPr lang="en-US" sz="1800" dirty="0" err="1">
                <a:latin typeface="Segoe UI Semibold" panose="020B0702040204020203" pitchFamily="34" charset="0"/>
                <a:cs typeface="Segoe UI Semibold" panose="020B0702040204020203" pitchFamily="34" charset="0"/>
              </a:rPr>
              <a:t>AzureBastionSubnet</a:t>
            </a:r>
            <a:endParaRPr lang="en-US" sz="1800" dirty="0">
              <a:latin typeface="Segoe UI Semibold" panose="020B0702040204020203" pitchFamily="34" charset="0"/>
              <a:cs typeface="Segoe UI Semibold" panose="020B0702040204020203" pitchFamily="34" charset="0"/>
            </a:endParaRPr>
          </a:p>
          <a:p>
            <a:pPr lvl="1"/>
            <a:r>
              <a:rPr lang="en-US" sz="1800" dirty="0">
                <a:cs typeface="Segoe UI Semibold" panose="020B0702040204020203" pitchFamily="34" charset="0"/>
              </a:rPr>
              <a:t>It takes ~5 minutes for the resource to create</a:t>
            </a:r>
          </a:p>
        </p:txBody>
      </p:sp>
    </p:spTree>
    <p:extLst>
      <p:ext uri="{BB962C8B-B14F-4D97-AF65-F5344CB8AC3E}">
        <p14:creationId xmlns:p14="http://schemas.microsoft.com/office/powerpoint/2010/main" val="10768157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A1D5-08DC-45CE-859B-F069FB919803}"/>
              </a:ext>
            </a:extLst>
          </p:cNvPr>
          <p:cNvSpPr>
            <a:spLocks noGrp="1"/>
          </p:cNvSpPr>
          <p:nvPr>
            <p:ph type="title"/>
          </p:nvPr>
        </p:nvSpPr>
        <p:spPr/>
        <p:txBody>
          <a:bodyPr/>
          <a:lstStyle/>
          <a:p>
            <a:r>
              <a:rPr lang="en-US"/>
              <a:t>Challenge 5 MVP</a:t>
            </a:r>
          </a:p>
        </p:txBody>
      </p:sp>
      <p:sp>
        <p:nvSpPr>
          <p:cNvPr id="3" name="Text Placeholder 2">
            <a:extLst>
              <a:ext uri="{FF2B5EF4-FFF2-40B4-BE49-F238E27FC236}">
                <a16:creationId xmlns:a16="http://schemas.microsoft.com/office/drawing/2014/main" id="{C1ED9A26-E780-406A-A01C-62A3B7D155CF}"/>
              </a:ext>
            </a:extLst>
          </p:cNvPr>
          <p:cNvSpPr>
            <a:spLocks noGrp="1"/>
          </p:cNvSpPr>
          <p:nvPr>
            <p:ph type="body" sz="quarter" idx="4294967295"/>
          </p:nvPr>
        </p:nvSpPr>
        <p:spPr>
          <a:xfrm>
            <a:off x="538163" y="1187450"/>
            <a:ext cx="11653837" cy="3046988"/>
          </a:xfrm>
        </p:spPr>
        <p:txBody>
          <a:bodyPr/>
          <a:lstStyle/>
          <a:p>
            <a:pPr marL="0" indent="0">
              <a:buNone/>
            </a:pPr>
            <a:r>
              <a:rPr lang="en-US" sz="2400" dirty="0"/>
              <a:t>After the failover, the VMs are going to overwrite DNS records on the on-premises AD and break the application</a:t>
            </a:r>
          </a:p>
          <a:p>
            <a:pPr lvl="1"/>
            <a:r>
              <a:rPr lang="en-US" sz="1800" dirty="0"/>
              <a:t>Servers will need to be renamed in Azure, and on-premises servers will need to be rebooted to bring the DNS records back inline unless the S2S connection is brought down first</a:t>
            </a:r>
          </a:p>
          <a:p>
            <a:pPr marL="0" indent="0">
              <a:buNone/>
            </a:pPr>
            <a:r>
              <a:rPr lang="en-US" sz="2400" dirty="0"/>
              <a:t>After the failover, the Azure Windows VM Agent should be installed</a:t>
            </a:r>
          </a:p>
          <a:p>
            <a:pPr lvl="1"/>
            <a:r>
              <a:rPr lang="en-US" sz="1800" dirty="0"/>
              <a:t>This allows the fabric controller to install extensions and perform post-deployment configuration of the VMs</a:t>
            </a:r>
          </a:p>
          <a:p>
            <a:pPr lvl="1"/>
            <a:r>
              <a:rPr lang="en-US" sz="1800" dirty="0">
                <a:hlinkClick r:id="rId3"/>
              </a:rPr>
              <a:t>https://docs.microsoft.com/azure/virtual-machines/extensions/agent-windows#manual-installation</a:t>
            </a:r>
            <a:endParaRPr lang="en-US" sz="1800" dirty="0"/>
          </a:p>
          <a:p>
            <a:pPr lvl="1"/>
            <a:r>
              <a:rPr lang="en-US" sz="1800" dirty="0"/>
              <a:t>In some cases, the VM Agent may need to be installed </a:t>
            </a:r>
            <a:r>
              <a:rPr lang="en-US" sz="1800" dirty="0">
                <a:latin typeface="Segoe UI Semibold" panose="020B0702040204020203" pitchFamily="34" charset="0"/>
                <a:cs typeface="Segoe UI Semibold" panose="020B0702040204020203" pitchFamily="34" charset="0"/>
              </a:rPr>
              <a:t>prior</a:t>
            </a:r>
            <a:r>
              <a:rPr lang="en-US" sz="1800" dirty="0"/>
              <a:t> to failover, but this is not recommended</a:t>
            </a:r>
          </a:p>
          <a:p>
            <a:pPr lvl="2"/>
            <a:r>
              <a:rPr lang="en-US" sz="1400" dirty="0"/>
              <a:t>See Slide Notes for Feedback about contradiction</a:t>
            </a:r>
            <a:r>
              <a:rPr lang="en-US" sz="1400"/>
              <a:t>. </a:t>
            </a:r>
            <a:endParaRPr lang="en-US" sz="1400" dirty="0"/>
          </a:p>
        </p:txBody>
      </p:sp>
    </p:spTree>
    <p:extLst>
      <p:ext uri="{BB962C8B-B14F-4D97-AF65-F5344CB8AC3E}">
        <p14:creationId xmlns:p14="http://schemas.microsoft.com/office/powerpoint/2010/main" val="39349956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A1D5-08DC-45CE-859B-F069FB919803}"/>
              </a:ext>
            </a:extLst>
          </p:cNvPr>
          <p:cNvSpPr>
            <a:spLocks noGrp="1"/>
          </p:cNvSpPr>
          <p:nvPr>
            <p:ph type="title"/>
          </p:nvPr>
        </p:nvSpPr>
        <p:spPr/>
        <p:txBody>
          <a:bodyPr/>
          <a:lstStyle/>
          <a:p>
            <a:r>
              <a:rPr lang="en-US"/>
              <a:t>Challenge 5 MVP</a:t>
            </a:r>
          </a:p>
        </p:txBody>
      </p:sp>
      <p:sp>
        <p:nvSpPr>
          <p:cNvPr id="3" name="Text Placeholder 2">
            <a:extLst>
              <a:ext uri="{FF2B5EF4-FFF2-40B4-BE49-F238E27FC236}">
                <a16:creationId xmlns:a16="http://schemas.microsoft.com/office/drawing/2014/main" id="{C1ED9A26-E780-406A-A01C-62A3B7D155CF}"/>
              </a:ext>
            </a:extLst>
          </p:cNvPr>
          <p:cNvSpPr>
            <a:spLocks noGrp="1"/>
          </p:cNvSpPr>
          <p:nvPr>
            <p:ph type="body" sz="quarter" idx="4294967295"/>
          </p:nvPr>
        </p:nvSpPr>
        <p:spPr>
          <a:xfrm>
            <a:off x="538163" y="1187450"/>
            <a:ext cx="11653837" cy="3914918"/>
          </a:xfrm>
        </p:spPr>
        <p:txBody>
          <a:bodyPr/>
          <a:lstStyle/>
          <a:p>
            <a:pPr marL="0" indent="0">
              <a:buNone/>
            </a:pPr>
            <a:r>
              <a:rPr lang="en-US" sz="2400" dirty="0"/>
              <a:t>After the test servers are accessible (</a:t>
            </a:r>
            <a:r>
              <a:rPr lang="en-US" sz="2400" i="1" dirty="0"/>
              <a:t>e.g. </a:t>
            </a:r>
            <a:r>
              <a:rPr lang="en-US" sz="2400" dirty="0"/>
              <a:t>via RDP), they will need post-configuration</a:t>
            </a:r>
          </a:p>
          <a:p>
            <a:pPr lvl="1"/>
            <a:r>
              <a:rPr lang="en-US" sz="1800" dirty="0"/>
              <a:t>Each server needs to be renamed and joined to the existing domain</a:t>
            </a:r>
          </a:p>
          <a:p>
            <a:pPr lvl="1"/>
            <a:r>
              <a:rPr lang="en-US" sz="1800" dirty="0"/>
              <a:t>cmdb1</a:t>
            </a:r>
          </a:p>
          <a:p>
            <a:pPr lvl="2"/>
            <a:r>
              <a:rPr lang="en-US" sz="1400" dirty="0"/>
              <a:t>The disks (F and L) need to be brought online (</a:t>
            </a:r>
            <a:r>
              <a:rPr lang="en-US" sz="1400" i="1" dirty="0"/>
              <a:t>e.g. </a:t>
            </a:r>
            <a:r>
              <a:rPr lang="en-US" sz="1400" dirty="0"/>
              <a:t>through Disk Management)</a:t>
            </a:r>
          </a:p>
          <a:p>
            <a:pPr lvl="2"/>
            <a:r>
              <a:rPr lang="en-US" sz="1400" dirty="0"/>
              <a:t>The service accounts for SQL Server will need to be recreated and reset</a:t>
            </a:r>
          </a:p>
          <a:p>
            <a:pPr lvl="1"/>
            <a:r>
              <a:rPr lang="en-US" sz="1800" dirty="0"/>
              <a:t>Each application needs configuration updates</a:t>
            </a:r>
          </a:p>
          <a:p>
            <a:pPr lvl="2"/>
            <a:r>
              <a:rPr lang="en-US" sz="1400" dirty="0"/>
              <a:t>cmaapp1</a:t>
            </a:r>
          </a:p>
          <a:p>
            <a:pPr lvl="3"/>
            <a:r>
              <a:rPr lang="en-US" sz="1200" dirty="0"/>
              <a:t>Update </a:t>
            </a:r>
            <a:r>
              <a:rPr lang="en-US" sz="1100" dirty="0">
                <a:latin typeface="Lucida Console" panose="020B0609040504020204" pitchFamily="49" charset="0"/>
              </a:rPr>
              <a:t>C:\inetpub\wwwroot\web.config </a:t>
            </a:r>
            <a:r>
              <a:rPr lang="en-US" sz="1200" dirty="0"/>
              <a:t>to point to cmdb1 if the server name was changed</a:t>
            </a:r>
          </a:p>
          <a:p>
            <a:pPr lvl="2"/>
            <a:r>
              <a:rPr lang="en-US" sz="1400" dirty="0"/>
              <a:t>cmapp1</a:t>
            </a:r>
          </a:p>
          <a:p>
            <a:pPr lvl="3"/>
            <a:r>
              <a:rPr lang="en-US" sz="1200" dirty="0"/>
              <a:t>Update </a:t>
            </a:r>
            <a:r>
              <a:rPr lang="en-US" sz="1100" dirty="0">
                <a:latin typeface="Lucida Console" panose="020B0609040504020204" pitchFamily="49" charset="0"/>
              </a:rPr>
              <a:t>C:\inetpub\wwwroot\web.config </a:t>
            </a:r>
            <a:r>
              <a:rPr lang="en-US" sz="1200" dirty="0"/>
              <a:t>to point to cmdb1 if the server name was changed</a:t>
            </a:r>
          </a:p>
          <a:p>
            <a:pPr lvl="2"/>
            <a:r>
              <a:rPr lang="en-US" sz="1400" dirty="0"/>
              <a:t>cmaweb1</a:t>
            </a:r>
          </a:p>
          <a:p>
            <a:pPr lvl="3"/>
            <a:r>
              <a:rPr lang="en-US" sz="1200" dirty="0"/>
              <a:t>Update </a:t>
            </a:r>
            <a:r>
              <a:rPr lang="en-US" sz="1100" dirty="0">
                <a:latin typeface="Lucida Console" panose="020B0609040504020204" pitchFamily="49" charset="0"/>
              </a:rPr>
              <a:t>C:\inetpub\wwwroot\web.config </a:t>
            </a:r>
            <a:r>
              <a:rPr lang="en-US" sz="1200" dirty="0"/>
              <a:t>to point to cmaapp1 or an updated FQDN for </a:t>
            </a:r>
            <a:r>
              <a:rPr lang="en-US" sz="1200" dirty="0" err="1"/>
              <a:t>adminapi.contosomortgage.local</a:t>
            </a:r>
            <a:endParaRPr lang="en-US" sz="1200" dirty="0"/>
          </a:p>
          <a:p>
            <a:pPr lvl="2"/>
            <a:r>
              <a:rPr lang="en-US" sz="1400" dirty="0"/>
              <a:t>cmweb1</a:t>
            </a:r>
          </a:p>
          <a:p>
            <a:pPr lvl="3"/>
            <a:r>
              <a:rPr lang="en-US" sz="1200" dirty="0"/>
              <a:t>Update </a:t>
            </a:r>
            <a:r>
              <a:rPr lang="en-US" sz="1100" dirty="0">
                <a:latin typeface="Lucida Console" panose="020B0609040504020204" pitchFamily="49" charset="0"/>
              </a:rPr>
              <a:t>C:\inetpub\wwwroot\web.config </a:t>
            </a:r>
            <a:r>
              <a:rPr lang="en-US" sz="1200" dirty="0"/>
              <a:t>to point to cmapp1 or an updated FQDN </a:t>
            </a:r>
            <a:r>
              <a:rPr lang="en-US" sz="1200" dirty="0" err="1"/>
              <a:t>api.contosomortgage.local</a:t>
            </a:r>
            <a:endParaRPr lang="en-US" sz="1200" dirty="0"/>
          </a:p>
        </p:txBody>
      </p:sp>
    </p:spTree>
    <p:extLst>
      <p:ext uri="{BB962C8B-B14F-4D97-AF65-F5344CB8AC3E}">
        <p14:creationId xmlns:p14="http://schemas.microsoft.com/office/powerpoint/2010/main" val="14896935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A635-E595-43A5-A862-6166687CF024}"/>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225FFA2C-01D9-4642-8022-35B21E9B0116}"/>
              </a:ext>
            </a:extLst>
          </p:cNvPr>
          <p:cNvSpPr>
            <a:spLocks noGrp="1"/>
          </p:cNvSpPr>
          <p:nvPr>
            <p:ph type="body" sz="quarter" idx="10"/>
          </p:nvPr>
        </p:nvSpPr>
        <p:spPr>
          <a:xfrm>
            <a:off x="273441" y="1038195"/>
            <a:ext cx="11655078" cy="4114973"/>
          </a:xfrm>
        </p:spPr>
        <p:txBody>
          <a:bodyPr/>
          <a:lstStyle/>
          <a:p>
            <a:r>
              <a:rPr lang="en-US" dirty="0"/>
              <a:t>How did you maintain network segmentation for the migrated applications, including constraining the available ports and protocols between application layers?</a:t>
            </a:r>
          </a:p>
          <a:p>
            <a:pPr lvl="1"/>
            <a:r>
              <a:rPr lang="en-US" dirty="0"/>
              <a:t>As Azure Migrate replicates into a single VNET and Subnet with no customization, NSGs applied to the NICs directly were used to segment ports and protocols</a:t>
            </a:r>
          </a:p>
          <a:p>
            <a:pPr lvl="2"/>
            <a:r>
              <a:rPr lang="en-US" dirty="0"/>
              <a:t>In the future, the VMs could be moved into dedicated subnets and extended with ASGs</a:t>
            </a:r>
          </a:p>
          <a:p>
            <a:pPr marL="336145" lvl="1" indent="0">
              <a:buNone/>
            </a:pPr>
            <a:r>
              <a:rPr lang="en-US" dirty="0">
                <a:latin typeface="Segoe UI Semibold" panose="020B0702040204020203" pitchFamily="34" charset="0"/>
                <a:cs typeface="Segoe UI Semibold" panose="020B0702040204020203" pitchFamily="34" charset="0"/>
              </a:rPr>
              <a:t>OR</a:t>
            </a:r>
          </a:p>
          <a:p>
            <a:pPr lvl="1" algn="just"/>
            <a:r>
              <a:rPr lang="en-US" dirty="0"/>
              <a:t>The </a:t>
            </a:r>
            <a:r>
              <a:rPr lang="en-US" dirty="0">
                <a:latin typeface="Segoe UI Semibold" panose="020B0702040204020203" pitchFamily="34" charset="0"/>
                <a:cs typeface="Segoe UI Semibold" panose="020B0702040204020203" pitchFamily="34" charset="0"/>
              </a:rPr>
              <a:t>Compute and Network </a:t>
            </a:r>
            <a:r>
              <a:rPr lang="en-US" dirty="0"/>
              <a:t>settings can be customized to target pre-created subnets within the target VNET</a:t>
            </a:r>
            <a:endParaRPr lang="en-US" dirty="0">
              <a:hlinkClick r:id="rId2"/>
            </a:endParaRPr>
          </a:p>
          <a:p>
            <a:pPr lvl="2"/>
            <a:r>
              <a:rPr lang="en-US" dirty="0">
                <a:hlinkClick r:id="rId2"/>
              </a:rPr>
              <a:t>https://docs.microsoft.com/azure/site-recovery/site-recovery-manage-network-interfaces-on-premises-to-azure</a:t>
            </a:r>
            <a:r>
              <a:rPr lang="en-US" dirty="0"/>
              <a:t> </a:t>
            </a:r>
          </a:p>
          <a:p>
            <a:pPr lvl="1"/>
            <a:endParaRPr lang="en-US" dirty="0"/>
          </a:p>
        </p:txBody>
      </p:sp>
      <p:pic>
        <p:nvPicPr>
          <p:cNvPr id="4" name="Picture 3" descr="A screenshot of the Azure portal showing the blade to customize the network settings for a replication item in a recovery services vault.">
            <a:extLst>
              <a:ext uri="{FF2B5EF4-FFF2-40B4-BE49-F238E27FC236}">
                <a16:creationId xmlns:a16="http://schemas.microsoft.com/office/drawing/2014/main" id="{9FA496CA-9263-459F-9713-FCED427096A0}"/>
              </a:ext>
            </a:extLst>
          </p:cNvPr>
          <p:cNvPicPr>
            <a:picLocks noChangeAspect="1"/>
          </p:cNvPicPr>
          <p:nvPr/>
        </p:nvPicPr>
        <p:blipFill>
          <a:blip r:embed="rId3"/>
          <a:stretch>
            <a:fillRect/>
          </a:stretch>
        </p:blipFill>
        <p:spPr>
          <a:xfrm>
            <a:off x="5625125" y="5265683"/>
            <a:ext cx="5407626" cy="1180374"/>
          </a:xfrm>
          <a:prstGeom prst="rect">
            <a:avLst/>
          </a:prstGeom>
        </p:spPr>
      </p:pic>
      <p:pic>
        <p:nvPicPr>
          <p:cNvPr id="6" name="Picture 5" descr="A screenshot of the Azure portal showing the blade to customize the network settings for a replication item in a recovery services vault.">
            <a:extLst>
              <a:ext uri="{FF2B5EF4-FFF2-40B4-BE49-F238E27FC236}">
                <a16:creationId xmlns:a16="http://schemas.microsoft.com/office/drawing/2014/main" id="{1968457B-D4AC-4976-9FC2-F93E750C2981}"/>
              </a:ext>
            </a:extLst>
          </p:cNvPr>
          <p:cNvPicPr>
            <a:picLocks noChangeAspect="1"/>
          </p:cNvPicPr>
          <p:nvPr/>
        </p:nvPicPr>
        <p:blipFill>
          <a:blip r:embed="rId4"/>
          <a:stretch>
            <a:fillRect/>
          </a:stretch>
        </p:blipFill>
        <p:spPr>
          <a:xfrm>
            <a:off x="1159249" y="4919959"/>
            <a:ext cx="2851792" cy="1871822"/>
          </a:xfrm>
          <a:prstGeom prst="rect">
            <a:avLst/>
          </a:prstGeom>
        </p:spPr>
      </p:pic>
      <p:cxnSp>
        <p:nvCxnSpPr>
          <p:cNvPr id="9" name="Straight Arrow Connector 8">
            <a:extLst>
              <a:ext uri="{FF2B5EF4-FFF2-40B4-BE49-F238E27FC236}">
                <a16:creationId xmlns:a16="http://schemas.microsoft.com/office/drawing/2014/main" id="{5D41C5AD-239D-4A1D-BBC5-C07611A373B1}"/>
              </a:ext>
              <a:ext uri="{C183D7F6-B498-43B3-948B-1728B52AA6E4}">
                <adec:decorative xmlns:adec="http://schemas.microsoft.com/office/drawing/2017/decorative" val="1"/>
              </a:ext>
            </a:extLst>
          </p:cNvPr>
          <p:cNvCxnSpPr>
            <a:cxnSpLocks/>
            <a:stCxn id="6" idx="3"/>
            <a:endCxn id="4" idx="1"/>
          </p:cNvCxnSpPr>
          <p:nvPr/>
        </p:nvCxnSpPr>
        <p:spPr>
          <a:xfrm>
            <a:off x="4011041" y="5855870"/>
            <a:ext cx="1614084" cy="0"/>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5075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A635-E595-43A5-A862-6166687CF024}"/>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225FFA2C-01D9-4642-8022-35B21E9B0116}"/>
              </a:ext>
            </a:extLst>
          </p:cNvPr>
          <p:cNvSpPr>
            <a:spLocks noGrp="1"/>
          </p:cNvSpPr>
          <p:nvPr>
            <p:ph type="body" sz="quarter" idx="10"/>
          </p:nvPr>
        </p:nvSpPr>
        <p:spPr/>
        <p:txBody>
          <a:bodyPr/>
          <a:lstStyle/>
          <a:p>
            <a:r>
              <a:rPr lang="en-US" dirty="0"/>
              <a:t>What is the method you used to provide a URL to testers?</a:t>
            </a:r>
          </a:p>
          <a:p>
            <a:pPr lvl="1"/>
            <a:r>
              <a:rPr lang="en-US" dirty="0"/>
              <a:t>Two new A records (or CNAMEs) were created in the Azure DNS zone created in Challenge 4</a:t>
            </a:r>
          </a:p>
          <a:p>
            <a:pPr lvl="1"/>
            <a:r>
              <a:rPr lang="en-US" dirty="0"/>
              <a:t>The records were configured to point to the public IPs for cmweb1 and cmaweb1</a:t>
            </a:r>
          </a:p>
          <a:p>
            <a:pPr lvl="1"/>
            <a:r>
              <a:rPr lang="en-US" dirty="0"/>
              <a:t>The URLs were distributed to testers</a:t>
            </a:r>
          </a:p>
        </p:txBody>
      </p:sp>
    </p:spTree>
    <p:extLst>
      <p:ext uri="{BB962C8B-B14F-4D97-AF65-F5344CB8AC3E}">
        <p14:creationId xmlns:p14="http://schemas.microsoft.com/office/powerpoint/2010/main" val="26366306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A635-E595-43A5-A862-6166687CF024}"/>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225FFA2C-01D9-4642-8022-35B21E9B0116}"/>
              </a:ext>
            </a:extLst>
          </p:cNvPr>
          <p:cNvSpPr>
            <a:spLocks noGrp="1"/>
          </p:cNvSpPr>
          <p:nvPr>
            <p:ph type="body" sz="quarter" idx="10"/>
          </p:nvPr>
        </p:nvSpPr>
        <p:spPr/>
        <p:txBody>
          <a:bodyPr/>
          <a:lstStyle/>
          <a:p>
            <a:r>
              <a:rPr lang="en-US" dirty="0"/>
              <a:t>How did you allow server administrators to connect to the servers without opening RDP access to the internet?</a:t>
            </a:r>
          </a:p>
          <a:p>
            <a:pPr lvl="1"/>
            <a:r>
              <a:rPr lang="en-US" dirty="0"/>
              <a:t>An Azure Bastion Host was provisioned, and access was granted to the appropriate users</a:t>
            </a:r>
          </a:p>
          <a:p>
            <a:r>
              <a:rPr lang="en-US" dirty="0"/>
              <a:t>How are server administrators able to use their on-premises credentials to access the servers in Azure without hybrid connectivity to their on-premises domain controllers in place?</a:t>
            </a:r>
          </a:p>
          <a:p>
            <a:pPr lvl="1"/>
            <a:r>
              <a:rPr lang="en-US" dirty="0"/>
              <a:t>The existing synchronized DC replicas will service authentication requests even when the S2S VPN is down</a:t>
            </a:r>
          </a:p>
          <a:p>
            <a:pPr lvl="1"/>
            <a:r>
              <a:rPr lang="en-US" dirty="0"/>
              <a:t>The migrated VMs where manually renamed and joined to the domain prior to distributing connection information</a:t>
            </a:r>
          </a:p>
        </p:txBody>
      </p:sp>
    </p:spTree>
    <p:extLst>
      <p:ext uri="{BB962C8B-B14F-4D97-AF65-F5344CB8AC3E}">
        <p14:creationId xmlns:p14="http://schemas.microsoft.com/office/powerpoint/2010/main" val="25028704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aka.ms/OHPortal</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F622-E87F-4326-85B9-5E78EECE9F33}"/>
              </a:ext>
            </a:extLst>
          </p:cNvPr>
          <p:cNvSpPr>
            <a:spLocks noGrp="1"/>
          </p:cNvSpPr>
          <p:nvPr>
            <p:ph type="title"/>
          </p:nvPr>
        </p:nvSpPr>
        <p:spPr/>
        <p:txBody>
          <a:bodyPr/>
          <a:lstStyle/>
          <a:p>
            <a:r>
              <a:rPr lang="en-US" dirty="0"/>
              <a:t>Challenge 5 Known Issues</a:t>
            </a:r>
          </a:p>
        </p:txBody>
      </p:sp>
      <p:sp>
        <p:nvSpPr>
          <p:cNvPr id="3" name="Text Placeholder 2">
            <a:extLst>
              <a:ext uri="{FF2B5EF4-FFF2-40B4-BE49-F238E27FC236}">
                <a16:creationId xmlns:a16="http://schemas.microsoft.com/office/drawing/2014/main" id="{017BC407-EEB4-4342-B02E-3F48629B10E4}"/>
              </a:ext>
            </a:extLst>
          </p:cNvPr>
          <p:cNvSpPr>
            <a:spLocks noGrp="1"/>
          </p:cNvSpPr>
          <p:nvPr>
            <p:ph type="body" sz="quarter" idx="10"/>
          </p:nvPr>
        </p:nvSpPr>
        <p:spPr>
          <a:xfrm>
            <a:off x="586581" y="1012031"/>
            <a:ext cx="11018838" cy="4833938"/>
          </a:xfrm>
        </p:spPr>
        <p:txBody>
          <a:bodyPr/>
          <a:lstStyle/>
          <a:p>
            <a:r>
              <a:rPr lang="en-US" dirty="0"/>
              <a:t>Server 2008 and 2008 R2 VMs can be unavailable for RDP after a failover</a:t>
            </a:r>
          </a:p>
          <a:p>
            <a:pPr lvl="1"/>
            <a:r>
              <a:rPr lang="en-US" dirty="0"/>
              <a:t>A reboot or deploy can </a:t>
            </a:r>
            <a:r>
              <a:rPr lang="en-US" dirty="0">
                <a:latin typeface="Segoe UI Semibold" panose="020B0702040204020203" pitchFamily="34" charset="0"/>
                <a:cs typeface="Segoe UI Semibold" panose="020B0702040204020203" pitchFamily="34" charset="0"/>
              </a:rPr>
              <a:t>sometimes</a:t>
            </a:r>
            <a:r>
              <a:rPr lang="en-US" dirty="0"/>
              <a:t> fix this</a:t>
            </a:r>
          </a:p>
          <a:p>
            <a:pPr lvl="1"/>
            <a:r>
              <a:rPr lang="en-US" dirty="0"/>
              <a:t>If it does not, you will need to debug the connectivity in Azure</a:t>
            </a:r>
          </a:p>
          <a:p>
            <a:pPr lvl="2"/>
            <a:r>
              <a:rPr lang="en-US" dirty="0"/>
              <a:t>If the VM had the VM guest agent installed </a:t>
            </a:r>
            <a:r>
              <a:rPr lang="en-US" dirty="0">
                <a:latin typeface="Segoe UI Semibold" panose="020B0702040204020203" pitchFamily="34" charset="0"/>
                <a:cs typeface="Segoe UI Semibold" panose="020B0702040204020203" pitchFamily="34" charset="0"/>
              </a:rPr>
              <a:t>prior to failover</a:t>
            </a:r>
            <a:r>
              <a:rPr lang="en-US" dirty="0"/>
              <a:t>, you can use the </a:t>
            </a:r>
            <a:r>
              <a:rPr lang="en-US" dirty="0">
                <a:latin typeface="Segoe UI Semibold" panose="020B0702040204020203" pitchFamily="34" charset="0"/>
                <a:cs typeface="Segoe UI Semibold" panose="020B0702040204020203" pitchFamily="34" charset="0"/>
              </a:rPr>
              <a:t>Run command </a:t>
            </a:r>
            <a:r>
              <a:rPr lang="en-US" dirty="0"/>
              <a:t>blade to reset RDP settings</a:t>
            </a:r>
          </a:p>
        </p:txBody>
      </p:sp>
      <p:pic>
        <p:nvPicPr>
          <p:cNvPr id="4" name="Picture 3" descr="A screenshot of the Azure portal showing the Run command.">
            <a:extLst>
              <a:ext uri="{FF2B5EF4-FFF2-40B4-BE49-F238E27FC236}">
                <a16:creationId xmlns:a16="http://schemas.microsoft.com/office/drawing/2014/main" id="{635CA362-D10A-4D6B-981B-19698CE6942C}"/>
              </a:ext>
            </a:extLst>
          </p:cNvPr>
          <p:cNvPicPr>
            <a:picLocks noChangeAspect="1"/>
          </p:cNvPicPr>
          <p:nvPr/>
        </p:nvPicPr>
        <p:blipFill>
          <a:blip r:embed="rId2"/>
          <a:stretch>
            <a:fillRect/>
          </a:stretch>
        </p:blipFill>
        <p:spPr>
          <a:xfrm>
            <a:off x="2551505" y="3050435"/>
            <a:ext cx="6629565" cy="3711136"/>
          </a:xfrm>
          <a:prstGeom prst="rect">
            <a:avLst/>
          </a:prstGeom>
        </p:spPr>
      </p:pic>
    </p:spTree>
    <p:extLst>
      <p:ext uri="{BB962C8B-B14F-4D97-AF65-F5344CB8AC3E}">
        <p14:creationId xmlns:p14="http://schemas.microsoft.com/office/powerpoint/2010/main" val="8323888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C99C-1519-4DC0-B5BC-E948CD0B714E}"/>
              </a:ext>
            </a:extLst>
          </p:cNvPr>
          <p:cNvSpPr>
            <a:spLocks noGrp="1"/>
          </p:cNvSpPr>
          <p:nvPr>
            <p:ph type="title"/>
          </p:nvPr>
        </p:nvSpPr>
        <p:spPr/>
        <p:txBody>
          <a:bodyPr/>
          <a:lstStyle/>
          <a:p>
            <a:r>
              <a:rPr lang="en-US" dirty="0"/>
              <a:t>Challenge 5 Known Issues</a:t>
            </a:r>
          </a:p>
        </p:txBody>
      </p:sp>
      <p:sp>
        <p:nvSpPr>
          <p:cNvPr id="3" name="Text Placeholder 2">
            <a:extLst>
              <a:ext uri="{FF2B5EF4-FFF2-40B4-BE49-F238E27FC236}">
                <a16:creationId xmlns:a16="http://schemas.microsoft.com/office/drawing/2014/main" id="{9F193815-BBC6-4768-BFAF-C009726641DD}"/>
              </a:ext>
            </a:extLst>
          </p:cNvPr>
          <p:cNvSpPr>
            <a:spLocks noGrp="1"/>
          </p:cNvSpPr>
          <p:nvPr>
            <p:ph type="body" sz="quarter" idx="10"/>
          </p:nvPr>
        </p:nvSpPr>
        <p:spPr>
          <a:xfrm>
            <a:off x="273441" y="1038195"/>
            <a:ext cx="11655078" cy="2474524"/>
          </a:xfrm>
        </p:spPr>
        <p:txBody>
          <a:bodyPr/>
          <a:lstStyle/>
          <a:p>
            <a:r>
              <a:rPr lang="en-US" dirty="0"/>
              <a:t>If Azure Bastion is used</a:t>
            </a:r>
          </a:p>
          <a:p>
            <a:pPr lvl="1"/>
            <a:r>
              <a:rPr lang="en-US" dirty="0"/>
              <a:t>The Azure Bastion host will appear to provision; however the resource will have a </a:t>
            </a:r>
            <a:r>
              <a:rPr lang="en-US" dirty="0">
                <a:latin typeface="Segoe UI Semibold" panose="020B0702040204020203" pitchFamily="34" charset="0"/>
                <a:cs typeface="Segoe UI Semibold" panose="020B0702040204020203" pitchFamily="34" charset="0"/>
              </a:rPr>
              <a:t>Provisioning state</a:t>
            </a:r>
            <a:r>
              <a:rPr lang="en-US" dirty="0"/>
              <a:t> of </a:t>
            </a:r>
            <a:r>
              <a:rPr lang="en-US" dirty="0">
                <a:latin typeface="Segoe UI Semibold" panose="020B0702040204020203" pitchFamily="34" charset="0"/>
                <a:cs typeface="Segoe UI Semibold" panose="020B0702040204020203" pitchFamily="34" charset="0"/>
              </a:rPr>
              <a:t>Failed</a:t>
            </a:r>
          </a:p>
          <a:p>
            <a:pPr lvl="1"/>
            <a:r>
              <a:rPr lang="en-US" dirty="0"/>
              <a:t>The template can be redeployed</a:t>
            </a:r>
          </a:p>
          <a:p>
            <a:pPr lvl="1"/>
            <a:r>
              <a:rPr lang="en-US" dirty="0"/>
              <a:t>Attendees can provision a jump box in the same </a:t>
            </a:r>
            <a:r>
              <a:rPr lang="en-US" dirty="0" err="1"/>
              <a:t>VNet</a:t>
            </a:r>
            <a:r>
              <a:rPr lang="en-US" dirty="0"/>
              <a:t> as their migrated machines to move forward</a:t>
            </a:r>
          </a:p>
          <a:p>
            <a:pPr lvl="2"/>
            <a:r>
              <a:rPr lang="en-US" dirty="0"/>
              <a:t>Azure Bastion is a preview service and carries no SLA</a:t>
            </a:r>
          </a:p>
          <a:p>
            <a:pPr lvl="2"/>
            <a:r>
              <a:rPr lang="en-US" dirty="0"/>
              <a:t>It is not worth fighting it in the even they can move on another way</a:t>
            </a:r>
          </a:p>
        </p:txBody>
      </p:sp>
    </p:spTree>
    <p:extLst>
      <p:ext uri="{BB962C8B-B14F-4D97-AF65-F5344CB8AC3E}">
        <p14:creationId xmlns:p14="http://schemas.microsoft.com/office/powerpoint/2010/main" val="32729599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9505-6A6D-4C4B-B73A-02681DC337E9}"/>
              </a:ext>
            </a:extLst>
          </p:cNvPr>
          <p:cNvSpPr>
            <a:spLocks noGrp="1"/>
          </p:cNvSpPr>
          <p:nvPr>
            <p:ph type="title"/>
          </p:nvPr>
        </p:nvSpPr>
        <p:spPr/>
        <p:txBody>
          <a:bodyPr/>
          <a:lstStyle/>
          <a:p>
            <a:r>
              <a:rPr lang="en-US" dirty="0"/>
              <a:t>Challenge 5 Final thoughts</a:t>
            </a:r>
          </a:p>
        </p:txBody>
      </p:sp>
      <p:sp>
        <p:nvSpPr>
          <p:cNvPr id="7" name="Text Placeholder 6">
            <a:extLst>
              <a:ext uri="{FF2B5EF4-FFF2-40B4-BE49-F238E27FC236}">
                <a16:creationId xmlns:a16="http://schemas.microsoft.com/office/drawing/2014/main" id="{C2FCC214-13A0-4DD8-AD6B-50BB27259B55}"/>
              </a:ext>
            </a:extLst>
          </p:cNvPr>
          <p:cNvSpPr>
            <a:spLocks noGrp="1"/>
          </p:cNvSpPr>
          <p:nvPr>
            <p:ph type="body" sz="quarter" idx="4294967295"/>
          </p:nvPr>
        </p:nvSpPr>
        <p:spPr>
          <a:xfrm>
            <a:off x="538163" y="1187450"/>
            <a:ext cx="11653837" cy="2031325"/>
          </a:xfrm>
        </p:spPr>
        <p:txBody>
          <a:bodyPr/>
          <a:lstStyle/>
          <a:p>
            <a:pPr marL="0" indent="0">
              <a:buNone/>
            </a:pPr>
            <a:r>
              <a:rPr lang="en-US" sz="2400" dirty="0"/>
              <a:t>Make sure that your table cleans any existing resources that may impact the final migration</a:t>
            </a:r>
          </a:p>
          <a:p>
            <a:pPr lvl="1"/>
            <a:r>
              <a:rPr lang="en-US" sz="1800" dirty="0"/>
              <a:t>Clean up test failovers</a:t>
            </a:r>
          </a:p>
          <a:p>
            <a:pPr lvl="1"/>
            <a:r>
              <a:rPr lang="en-US" sz="1800" dirty="0"/>
              <a:t>Reconfigure or delete load balancers</a:t>
            </a:r>
          </a:p>
          <a:p>
            <a:pPr lvl="2"/>
            <a:r>
              <a:rPr lang="en-US" sz="1400" dirty="0"/>
              <a:t>Note that they can absolutely keep the existing load balancers</a:t>
            </a:r>
          </a:p>
          <a:p>
            <a:pPr lvl="1"/>
            <a:r>
              <a:rPr lang="en-US" sz="1800" dirty="0"/>
              <a:t>Delete DNS records</a:t>
            </a:r>
          </a:p>
        </p:txBody>
      </p:sp>
    </p:spTree>
    <p:extLst>
      <p:ext uri="{BB962C8B-B14F-4D97-AF65-F5344CB8AC3E}">
        <p14:creationId xmlns:p14="http://schemas.microsoft.com/office/powerpoint/2010/main" val="40141883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7636932" cy="1107996"/>
          </a:xfrm>
        </p:spPr>
        <p:txBody>
          <a:bodyPr/>
          <a:lstStyle/>
          <a:p>
            <a:r>
              <a:rPr lang="en-US" dirty="0"/>
              <a:t>Challenge 6</a:t>
            </a:r>
            <a:br>
              <a:rPr lang="en-US" dirty="0"/>
            </a:br>
            <a:r>
              <a:rPr lang="en-US" dirty="0"/>
              <a:t>Finalize migration</a:t>
            </a:r>
          </a:p>
        </p:txBody>
      </p:sp>
      <p:sp>
        <p:nvSpPr>
          <p:cNvPr id="2" name="Subtitle 1">
            <a:extLst>
              <a:ext uri="{FF2B5EF4-FFF2-40B4-BE49-F238E27FC236}">
                <a16:creationId xmlns:a16="http://schemas.microsoft.com/office/drawing/2014/main" id="{D0A80C43-CB88-48A7-B687-C4BDD713734D}"/>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1029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6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4819781"/>
          </a:xfrm>
        </p:spPr>
        <p:txBody>
          <a:bodyPr/>
          <a:lstStyle/>
          <a:p>
            <a:pPr marL="0" indent="0">
              <a:buNone/>
            </a:pPr>
            <a:r>
              <a:rPr lang="en-US" sz="2400" dirty="0"/>
              <a:t>At the conclusion, attendees will have executed an end-to-end migration using a rehost methodology</a:t>
            </a:r>
          </a:p>
          <a:p>
            <a:pPr marL="0" indent="0">
              <a:buNone/>
            </a:pPr>
            <a:endParaRPr lang="en-US" sz="2400" dirty="0"/>
          </a:p>
          <a:p>
            <a:pPr marL="0" indent="0">
              <a:buNone/>
            </a:pPr>
            <a:r>
              <a:rPr lang="en-US" sz="2400" dirty="0"/>
              <a:t>This challenge can feel like a repeat of Challenge 5, but it is important to understand the migration cycle of</a:t>
            </a:r>
          </a:p>
          <a:p>
            <a:pPr lvl="1"/>
            <a:r>
              <a:rPr lang="en-US" sz="1800" dirty="0"/>
              <a:t>Assess</a:t>
            </a:r>
          </a:p>
          <a:p>
            <a:pPr lvl="1"/>
            <a:r>
              <a:rPr lang="en-US" sz="1800" dirty="0"/>
              <a:t>Test</a:t>
            </a:r>
          </a:p>
          <a:p>
            <a:pPr lvl="1"/>
            <a:r>
              <a:rPr lang="en-US" sz="1800" dirty="0"/>
              <a:t>Migrate</a:t>
            </a:r>
          </a:p>
          <a:p>
            <a:pPr lvl="1"/>
            <a:r>
              <a:rPr lang="en-US" sz="1800" dirty="0"/>
              <a:t>Optimize</a:t>
            </a:r>
          </a:p>
          <a:p>
            <a:pPr marL="0" indent="0">
              <a:buNone/>
            </a:pPr>
            <a:endParaRPr lang="en-US" sz="2400" dirty="0"/>
          </a:p>
          <a:p>
            <a:pPr marL="0" indent="0">
              <a:buNone/>
            </a:pPr>
            <a:r>
              <a:rPr lang="en-US" sz="2400" dirty="0"/>
              <a:t>New infrastructure will be introduced that was not present in Challenge 5</a:t>
            </a:r>
          </a:p>
          <a:p>
            <a:pPr lvl="1"/>
            <a:r>
              <a:rPr lang="en-US" sz="1800" dirty="0"/>
              <a:t>Azure Traffic Manager (ATM), Azure Front Door Service (AFD), or App Gateway as a single endpoint that will let clients be directed to the on-premises implementation or the new cloud-hosted infrastructure</a:t>
            </a:r>
          </a:p>
        </p:txBody>
      </p:sp>
    </p:spTree>
    <p:extLst>
      <p:ext uri="{BB962C8B-B14F-4D97-AF65-F5344CB8AC3E}">
        <p14:creationId xmlns:p14="http://schemas.microsoft.com/office/powerpoint/2010/main" val="29500612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EE96-1DB0-4535-BA4A-F86E67264C26}"/>
              </a:ext>
            </a:extLst>
          </p:cNvPr>
          <p:cNvSpPr>
            <a:spLocks noGrp="1"/>
          </p:cNvSpPr>
          <p:nvPr>
            <p:ph type="title"/>
          </p:nvPr>
        </p:nvSpPr>
        <p:spPr/>
        <p:txBody>
          <a:bodyPr/>
          <a:lstStyle/>
          <a:p>
            <a:r>
              <a:rPr lang="en-US"/>
              <a:t>Challenge 6 MVP</a:t>
            </a:r>
          </a:p>
        </p:txBody>
      </p:sp>
      <p:sp>
        <p:nvSpPr>
          <p:cNvPr id="3" name="Text Placeholder 2">
            <a:extLst>
              <a:ext uri="{FF2B5EF4-FFF2-40B4-BE49-F238E27FC236}">
                <a16:creationId xmlns:a16="http://schemas.microsoft.com/office/drawing/2014/main" id="{FBF936DC-12C4-4CE7-BF7A-18E9FB0F149C}"/>
              </a:ext>
            </a:extLst>
          </p:cNvPr>
          <p:cNvSpPr>
            <a:spLocks noGrp="1"/>
          </p:cNvSpPr>
          <p:nvPr>
            <p:ph type="body" sz="quarter" idx="4294967295"/>
          </p:nvPr>
        </p:nvSpPr>
        <p:spPr>
          <a:xfrm>
            <a:off x="538163" y="1187450"/>
            <a:ext cx="11653837" cy="5355312"/>
          </a:xfrm>
        </p:spPr>
        <p:txBody>
          <a:bodyPr/>
          <a:lstStyle/>
          <a:p>
            <a:pPr marL="0" indent="0">
              <a:buNone/>
            </a:pPr>
            <a:r>
              <a:rPr lang="en-US" sz="2400" dirty="0"/>
              <a:t>From the time a table starts the migration, they have one hour to complete the full migration</a:t>
            </a:r>
          </a:p>
          <a:p>
            <a:pPr marL="0" indent="0">
              <a:buNone/>
            </a:pPr>
            <a:endParaRPr lang="en-US" sz="2400" dirty="0"/>
          </a:p>
          <a:p>
            <a:pPr marL="0" indent="0">
              <a:buNone/>
            </a:pPr>
            <a:r>
              <a:rPr lang="en-US" sz="2400" dirty="0"/>
              <a:t>This does not mean they only have one hour for the challenge; this is just from when they start the VM migration in Azure Migrate</a:t>
            </a:r>
          </a:p>
          <a:p>
            <a:pPr lvl="1"/>
            <a:r>
              <a:rPr lang="en-US" sz="1800" dirty="0"/>
              <a:t>Pre-staging other infrastructure is critical</a:t>
            </a:r>
          </a:p>
          <a:p>
            <a:pPr lvl="2"/>
            <a:r>
              <a:rPr lang="en-US" sz="1400" dirty="0"/>
              <a:t>Load balancers</a:t>
            </a:r>
          </a:p>
          <a:p>
            <a:pPr lvl="2"/>
            <a:r>
              <a:rPr lang="en-US" sz="1400" dirty="0"/>
              <a:t>Traffic Manager, …</a:t>
            </a:r>
          </a:p>
          <a:p>
            <a:pPr lvl="2"/>
            <a:r>
              <a:rPr lang="en-US" sz="1400" dirty="0"/>
              <a:t>NSGs</a:t>
            </a:r>
          </a:p>
          <a:p>
            <a:pPr marL="0" indent="0">
              <a:buNone/>
            </a:pPr>
            <a:endParaRPr lang="en-US" sz="2400" dirty="0"/>
          </a:p>
          <a:p>
            <a:pPr marL="0" indent="0">
              <a:buNone/>
            </a:pPr>
            <a:r>
              <a:rPr lang="en-US" sz="2400" dirty="0"/>
              <a:t>This is an accomplishable goal with teamwork!</a:t>
            </a:r>
          </a:p>
          <a:p>
            <a:pPr lvl="1"/>
            <a:r>
              <a:rPr lang="en-US" sz="1800" dirty="0"/>
              <a:t>Each hacker onboarding a VM</a:t>
            </a:r>
          </a:p>
          <a:p>
            <a:pPr lvl="2"/>
            <a:r>
              <a:rPr lang="en-US" sz="1400" dirty="0"/>
              <a:t>Hacker1 onboards cmdb1</a:t>
            </a:r>
          </a:p>
          <a:p>
            <a:pPr lvl="2"/>
            <a:r>
              <a:rPr lang="en-US" sz="1400" dirty="0"/>
              <a:t>Hacker2 onboards cmapp1</a:t>
            </a:r>
          </a:p>
          <a:p>
            <a:pPr lvl="2"/>
            <a:r>
              <a:rPr lang="en-US" sz="1400" dirty="0"/>
              <a:t>Hacker 3 onboards cmaweb1</a:t>
            </a:r>
          </a:p>
          <a:p>
            <a:pPr lvl="2"/>
            <a:r>
              <a:rPr lang="en-US" sz="1400" dirty="0"/>
              <a:t>…</a:t>
            </a:r>
          </a:p>
        </p:txBody>
      </p:sp>
    </p:spTree>
    <p:extLst>
      <p:ext uri="{BB962C8B-B14F-4D97-AF65-F5344CB8AC3E}">
        <p14:creationId xmlns:p14="http://schemas.microsoft.com/office/powerpoint/2010/main" val="40171562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51C5-83FE-47C4-BB6E-08153D3ACC75}"/>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5C872B0-DBF0-4F26-858C-0D1470D89922}"/>
              </a:ext>
            </a:extLst>
          </p:cNvPr>
          <p:cNvSpPr>
            <a:spLocks noGrp="1"/>
          </p:cNvSpPr>
          <p:nvPr>
            <p:ph type="body" sz="quarter" idx="10"/>
          </p:nvPr>
        </p:nvSpPr>
        <p:spPr>
          <a:xfrm>
            <a:off x="588263" y="1163252"/>
            <a:ext cx="11018838" cy="4833938"/>
          </a:xfrm>
        </p:spPr>
        <p:txBody>
          <a:bodyPr/>
          <a:lstStyle/>
          <a:p>
            <a:r>
              <a:rPr lang="en-US" dirty="0"/>
              <a:t>What is the method you used to use the same URL in Azure that was used on-premises for each application? </a:t>
            </a:r>
          </a:p>
          <a:p>
            <a:pPr lvl="1"/>
            <a:r>
              <a:rPr lang="en-US" dirty="0"/>
              <a:t>A pair of new DNS CNAME records were created for the www and admin sites (</a:t>
            </a:r>
            <a:r>
              <a:rPr lang="en-US" i="1" dirty="0"/>
              <a:t>e.g. </a:t>
            </a:r>
            <a:r>
              <a:rPr lang="en-US" dirty="0">
                <a:hlinkClick r:id="rId2"/>
              </a:rPr>
              <a:t>www.cmfinance.com</a:t>
            </a:r>
            <a:r>
              <a:rPr lang="en-US" dirty="0"/>
              <a:t> and </a:t>
            </a:r>
            <a:r>
              <a:rPr lang="en-US" u="sng" dirty="0"/>
              <a:t>admin.cmfinance.com</a:t>
            </a:r>
            <a:r>
              <a:rPr lang="en-US" dirty="0"/>
              <a:t>)</a:t>
            </a:r>
          </a:p>
          <a:p>
            <a:pPr lvl="1"/>
            <a:r>
              <a:rPr lang="en-US" dirty="0"/>
              <a:t>A Traffic Manager profile was created for each site (</a:t>
            </a:r>
            <a:r>
              <a:rPr lang="en-US" i="1" dirty="0"/>
              <a:t>e.g. </a:t>
            </a:r>
            <a:r>
              <a:rPr lang="en-US" u="sng" dirty="0"/>
              <a:t>tmwww.trafficmanager.net</a:t>
            </a:r>
            <a:r>
              <a:rPr lang="en-US" dirty="0"/>
              <a:t> and </a:t>
            </a:r>
            <a:r>
              <a:rPr lang="en-US" u="sng" dirty="0"/>
              <a:t>tmadmin.trafficmanager.net</a:t>
            </a:r>
            <a:r>
              <a:rPr lang="en-US" dirty="0"/>
              <a:t>)</a:t>
            </a:r>
          </a:p>
          <a:p>
            <a:pPr lvl="1"/>
            <a:r>
              <a:rPr lang="en-US" dirty="0"/>
              <a:t>Endpoints were configured for both the on-premises and cloud environments</a:t>
            </a:r>
          </a:p>
          <a:p>
            <a:pPr lvl="1"/>
            <a:r>
              <a:rPr lang="en-US" dirty="0"/>
              <a:t>The URLs were distributed to consumers before the migration started</a:t>
            </a:r>
          </a:p>
          <a:p>
            <a:pPr lvl="2"/>
            <a:r>
              <a:rPr lang="en-US" dirty="0"/>
              <a:t>When the on-premises VMs were shut down the service entered a degraded state</a:t>
            </a:r>
          </a:p>
          <a:p>
            <a:pPr lvl="2"/>
            <a:r>
              <a:rPr lang="en-US" dirty="0"/>
              <a:t>When the cloud VMs came online the service entered an online state</a:t>
            </a:r>
          </a:p>
          <a:p>
            <a:r>
              <a:rPr lang="en-US" dirty="0"/>
              <a:t>How does this solution allow for quick failover to on-premises in the event an error occurs during the migration?</a:t>
            </a:r>
          </a:p>
          <a:p>
            <a:pPr lvl="1"/>
            <a:r>
              <a:rPr lang="en-US" dirty="0"/>
              <a:t>Using Priority weighting in Traffic Manager, traffic can be directly to only the Online endpoint with the highest priority</a:t>
            </a:r>
          </a:p>
          <a:p>
            <a:pPr lvl="1"/>
            <a:r>
              <a:rPr lang="en-US" dirty="0"/>
              <a:t>If the migration fails, the on-premises VMs just need to be powered back on</a:t>
            </a:r>
          </a:p>
        </p:txBody>
      </p:sp>
    </p:spTree>
    <p:extLst>
      <p:ext uri="{BB962C8B-B14F-4D97-AF65-F5344CB8AC3E}">
        <p14:creationId xmlns:p14="http://schemas.microsoft.com/office/powerpoint/2010/main" val="32879408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D58F-9581-4362-866A-08A793C0C4B1}"/>
              </a:ext>
            </a:extLst>
          </p:cNvPr>
          <p:cNvSpPr>
            <a:spLocks noGrp="1"/>
          </p:cNvSpPr>
          <p:nvPr>
            <p:ph type="title"/>
          </p:nvPr>
        </p:nvSpPr>
        <p:spPr/>
        <p:txBody>
          <a:bodyPr/>
          <a:lstStyle/>
          <a:p>
            <a:r>
              <a:rPr lang="en-US" dirty="0"/>
              <a:t>Challenge 6 Known Issues</a:t>
            </a:r>
          </a:p>
        </p:txBody>
      </p:sp>
      <p:sp>
        <p:nvSpPr>
          <p:cNvPr id="3" name="Text Placeholder 2">
            <a:extLst>
              <a:ext uri="{FF2B5EF4-FFF2-40B4-BE49-F238E27FC236}">
                <a16:creationId xmlns:a16="http://schemas.microsoft.com/office/drawing/2014/main" id="{AA4DC8ED-8968-4429-B6DA-C8A1E0C61CAB}"/>
              </a:ext>
            </a:extLst>
          </p:cNvPr>
          <p:cNvSpPr>
            <a:spLocks noGrp="1"/>
          </p:cNvSpPr>
          <p:nvPr>
            <p:ph type="body" sz="quarter" idx="10"/>
          </p:nvPr>
        </p:nvSpPr>
        <p:spPr/>
        <p:txBody>
          <a:bodyPr/>
          <a:lstStyle/>
          <a:p>
            <a:r>
              <a:rPr lang="en-US" dirty="0"/>
              <a:t>Traffic Manager endpoint probes will fail for IWA authenticated sites such as the admin site</a:t>
            </a:r>
          </a:p>
          <a:p>
            <a:pPr lvl="1"/>
            <a:r>
              <a:rPr lang="en-US" dirty="0"/>
              <a:t>TM requires an anonymously authenticated endpoint to have an endpoint come Online</a:t>
            </a:r>
          </a:p>
          <a:p>
            <a:pPr lvl="1"/>
            <a:r>
              <a:rPr lang="en-US" dirty="0">
                <a:hlinkClick r:id="rId2"/>
              </a:rPr>
              <a:t>https://blogs.msdn.microsoft.com/jpsanders/2017/02/06/azure-traffic-manager-probe-degraded-due-to-401-from-azure-web-app/</a:t>
            </a:r>
            <a:endParaRPr lang="en-US" dirty="0"/>
          </a:p>
        </p:txBody>
      </p:sp>
    </p:spTree>
    <p:extLst>
      <p:ext uri="{BB962C8B-B14F-4D97-AF65-F5344CB8AC3E}">
        <p14:creationId xmlns:p14="http://schemas.microsoft.com/office/powerpoint/2010/main" val="18813051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BE54-F825-4EAA-A43F-D96E71EC7AFE}"/>
              </a:ext>
            </a:extLst>
          </p:cNvPr>
          <p:cNvSpPr>
            <a:spLocks noGrp="1"/>
          </p:cNvSpPr>
          <p:nvPr>
            <p:ph type="title"/>
          </p:nvPr>
        </p:nvSpPr>
        <p:spPr/>
        <p:txBody>
          <a:bodyPr/>
          <a:lstStyle/>
          <a:p>
            <a:r>
              <a:rPr lang="en-US" dirty="0"/>
              <a:t>Challenge 6 Final thoughts</a:t>
            </a:r>
          </a:p>
        </p:txBody>
      </p:sp>
      <p:sp>
        <p:nvSpPr>
          <p:cNvPr id="3" name="Text Placeholder 2">
            <a:extLst>
              <a:ext uri="{FF2B5EF4-FFF2-40B4-BE49-F238E27FC236}">
                <a16:creationId xmlns:a16="http://schemas.microsoft.com/office/drawing/2014/main" id="{89758AA8-62C4-4871-B2C9-410B57C442C2}"/>
              </a:ext>
            </a:extLst>
          </p:cNvPr>
          <p:cNvSpPr>
            <a:spLocks noGrp="1"/>
          </p:cNvSpPr>
          <p:nvPr>
            <p:ph type="body" sz="quarter" idx="4294967295"/>
          </p:nvPr>
        </p:nvSpPr>
        <p:spPr>
          <a:xfrm>
            <a:off x="538163" y="1187450"/>
            <a:ext cx="11653837" cy="1403461"/>
          </a:xfrm>
        </p:spPr>
        <p:txBody>
          <a:bodyPr/>
          <a:lstStyle/>
          <a:p>
            <a:pPr marL="0" indent="0">
              <a:buNone/>
            </a:pPr>
            <a:r>
              <a:rPr lang="en-US" sz="2400" dirty="0"/>
              <a:t>After the migration of the VMs is complete and tested, do not forget to finalize the migration</a:t>
            </a:r>
          </a:p>
          <a:p>
            <a:pPr lvl="1"/>
            <a:r>
              <a:rPr lang="en-US" sz="1800" dirty="0"/>
              <a:t>Stop replication for the VMs in Azure Migrate</a:t>
            </a:r>
          </a:p>
          <a:p>
            <a:pPr lvl="1"/>
            <a:r>
              <a:rPr lang="en-US" sz="1800" dirty="0"/>
              <a:t>Potentially backup/archive on-premises virtual machines that have been migrated</a:t>
            </a:r>
          </a:p>
        </p:txBody>
      </p:sp>
    </p:spTree>
    <p:extLst>
      <p:ext uri="{BB962C8B-B14F-4D97-AF65-F5344CB8AC3E}">
        <p14:creationId xmlns:p14="http://schemas.microsoft.com/office/powerpoint/2010/main" val="127811938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a:xfrm>
            <a:off x="2097618" y="2972128"/>
            <a:ext cx="9600396" cy="1107996"/>
          </a:xfrm>
        </p:spPr>
        <p:txBody>
          <a:bodyPr/>
          <a:lstStyle/>
          <a:p>
            <a:r>
              <a:rPr lang="en-US" dirty="0"/>
              <a:t>Challenge 7</a:t>
            </a:r>
            <a:br>
              <a:rPr lang="en-US" dirty="0"/>
            </a:br>
            <a:r>
              <a:rPr lang="en-US" dirty="0"/>
              <a:t>Transition to platform database services</a:t>
            </a:r>
          </a:p>
        </p:txBody>
      </p:sp>
      <p:sp>
        <p:nvSpPr>
          <p:cNvPr id="2" name="Subtitle 1">
            <a:extLst>
              <a:ext uri="{FF2B5EF4-FFF2-40B4-BE49-F238E27FC236}">
                <a16:creationId xmlns:a16="http://schemas.microsoft.com/office/drawing/2014/main" id="{45D04C4A-7E97-45BF-A21F-C74A67B6F346}"/>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50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a:xfrm>
            <a:off x="4851401" y="3941660"/>
            <a:ext cx="7084436" cy="1107996"/>
          </a:xfrm>
        </p:spPr>
        <p:txBody>
          <a:bodyPr/>
          <a:lstStyle/>
          <a:p>
            <a:r>
              <a:rPr lang="en-US" dirty="0"/>
              <a:t>Migrating Microsoft Workloads to Azure</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a:xfrm>
            <a:off x="4851401" y="5049656"/>
            <a:ext cx="7084436" cy="338554"/>
          </a:xfrm>
        </p:spPr>
        <p:txBody>
          <a:bodyPr/>
          <a:lstStyle/>
          <a:p>
            <a:r>
              <a:rPr lang="en-US" dirty="0"/>
              <a:t>Challenge walkthrough for </a:t>
            </a:r>
            <a:r>
              <a:rPr lang="en-US" b="1" dirty="0">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4294967295"/>
          </p:nvPr>
        </p:nvSpPr>
        <p:spPr>
          <a:xfrm>
            <a:off x="538163" y="1187450"/>
            <a:ext cx="11653837" cy="5361468"/>
          </a:xfrm>
        </p:spPr>
        <p:txBody>
          <a:bodyPr/>
          <a:lstStyle/>
          <a:p>
            <a:pPr marL="0" indent="0">
              <a:buNone/>
            </a:pPr>
            <a:r>
              <a:rPr lang="en-US" sz="2400" dirty="0"/>
              <a:t>This challenge centers on the migration of the </a:t>
            </a:r>
            <a:r>
              <a:rPr lang="en-US" sz="2400" dirty="0">
                <a:latin typeface="Segoe UI Semibold" panose="020B0702040204020203" pitchFamily="34" charset="0"/>
                <a:cs typeface="Segoe UI Semibold" panose="020B0702040204020203" pitchFamily="34" charset="0"/>
              </a:rPr>
              <a:t>existing databases </a:t>
            </a:r>
            <a:r>
              <a:rPr lang="en-US" sz="2400" dirty="0"/>
              <a:t>currently hosted on </a:t>
            </a:r>
            <a:r>
              <a:rPr lang="en-US" sz="2400" dirty="0">
                <a:latin typeface="Segoe UI Semibold" panose="020B0702040204020203" pitchFamily="34" charset="0"/>
                <a:cs typeface="Segoe UI Semibold" panose="020B0702040204020203" pitchFamily="34" charset="0"/>
              </a:rPr>
              <a:t>cmdb1</a:t>
            </a:r>
            <a:r>
              <a:rPr lang="en-US" sz="2400" dirty="0"/>
              <a:t> to Azure SQL Database</a:t>
            </a:r>
          </a:p>
          <a:p>
            <a:pPr lvl="1"/>
            <a:r>
              <a:rPr lang="en-US" sz="1800" dirty="0"/>
              <a:t>At this point, cmdb1 should be the IaaS server that was migrated in Challenge 6</a:t>
            </a:r>
          </a:p>
          <a:p>
            <a:pPr marL="0" indent="0">
              <a:buNone/>
            </a:pPr>
            <a:endParaRPr lang="en-US" sz="2400" dirty="0"/>
          </a:p>
          <a:p>
            <a:pPr marL="0" indent="0">
              <a:buNone/>
            </a:pPr>
            <a:r>
              <a:rPr lang="en-US" sz="2400" dirty="0"/>
              <a:t>There are two databases that need to migrate, but not necessarily at the same time</a:t>
            </a:r>
          </a:p>
          <a:p>
            <a:pPr lvl="1"/>
            <a:r>
              <a:rPr lang="en-US" sz="1800" dirty="0" err="1"/>
              <a:t>contosomortgagedb</a:t>
            </a:r>
            <a:endParaRPr lang="en-US" sz="1800" dirty="0"/>
          </a:p>
          <a:p>
            <a:pPr lvl="1"/>
            <a:r>
              <a:rPr lang="en-US" sz="1800" dirty="0" err="1"/>
              <a:t>contosomortgageidentity</a:t>
            </a:r>
            <a:endParaRPr lang="en-US" sz="1800" dirty="0"/>
          </a:p>
          <a:p>
            <a:pPr marL="0" indent="0">
              <a:buNone/>
            </a:pPr>
            <a:endParaRPr lang="en-US" sz="2400" dirty="0"/>
          </a:p>
          <a:p>
            <a:pPr marL="0" indent="0">
              <a:buNone/>
            </a:pPr>
            <a:r>
              <a:rPr lang="en-US" sz="2400" dirty="0"/>
              <a:t>Managed Instance is not required for this challenge and is overkill</a:t>
            </a:r>
          </a:p>
          <a:p>
            <a:pPr lvl="1"/>
            <a:r>
              <a:rPr lang="en-US" sz="1800" dirty="0"/>
              <a:t>The source database are very small</a:t>
            </a:r>
          </a:p>
          <a:p>
            <a:pPr lvl="1"/>
            <a:r>
              <a:rPr lang="en-US" sz="1800" dirty="0"/>
              <a:t>An S0 or S1 Azure SQL Database with a 1 GB quota will be more than enough compute and storage</a:t>
            </a:r>
          </a:p>
          <a:p>
            <a:pPr marL="0" indent="0">
              <a:buNone/>
            </a:pPr>
            <a:endParaRPr lang="en-US" sz="2400" dirty="0"/>
          </a:p>
          <a:p>
            <a:pPr marL="0" indent="0">
              <a:buNone/>
            </a:pPr>
            <a:r>
              <a:rPr lang="en-US" sz="2200" dirty="0"/>
              <a:t>Azure Migrate can be used as a launch point of Azure Database Migration Service and greatly simplifies the migration process for assessment and migration (if it works – see Known Issues)</a:t>
            </a:r>
          </a:p>
        </p:txBody>
      </p:sp>
    </p:spTree>
    <p:extLst>
      <p:ext uri="{BB962C8B-B14F-4D97-AF65-F5344CB8AC3E}">
        <p14:creationId xmlns:p14="http://schemas.microsoft.com/office/powerpoint/2010/main" val="21093193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E5ED-78AB-40BE-9DE4-89E5B635E509}"/>
              </a:ext>
            </a:extLst>
          </p:cNvPr>
          <p:cNvSpPr>
            <a:spLocks noGrp="1"/>
          </p:cNvSpPr>
          <p:nvPr>
            <p:ph type="title"/>
          </p:nvPr>
        </p:nvSpPr>
        <p:spPr/>
        <p:txBody>
          <a:bodyPr/>
          <a:lstStyle/>
          <a:p>
            <a:r>
              <a:rPr lang="en-US"/>
              <a:t>Challenge 7 MVP</a:t>
            </a:r>
          </a:p>
        </p:txBody>
      </p:sp>
      <p:sp>
        <p:nvSpPr>
          <p:cNvPr id="3" name="Text Placeholder 2">
            <a:extLst>
              <a:ext uri="{FF2B5EF4-FFF2-40B4-BE49-F238E27FC236}">
                <a16:creationId xmlns:a16="http://schemas.microsoft.com/office/drawing/2014/main" id="{B2F734A7-ECD4-4B9E-8F5B-6FBFD155A46D}"/>
              </a:ext>
            </a:extLst>
          </p:cNvPr>
          <p:cNvSpPr>
            <a:spLocks noGrp="1"/>
          </p:cNvSpPr>
          <p:nvPr>
            <p:ph type="body" sz="quarter" idx="4294967295"/>
          </p:nvPr>
        </p:nvSpPr>
        <p:spPr>
          <a:xfrm>
            <a:off x="538163" y="1187450"/>
            <a:ext cx="11653837" cy="2326791"/>
          </a:xfrm>
        </p:spPr>
        <p:txBody>
          <a:bodyPr/>
          <a:lstStyle/>
          <a:p>
            <a:pPr marL="0" indent="0">
              <a:buNone/>
            </a:pPr>
            <a:r>
              <a:rPr lang="en-US" sz="2400" dirty="0"/>
              <a:t>When creating the DMS service instance, the existing virtual network </a:t>
            </a:r>
            <a:r>
              <a:rPr lang="en-US" sz="2400" dirty="0" err="1"/>
              <a:t>azurevnet</a:t>
            </a:r>
            <a:r>
              <a:rPr lang="en-US" sz="2400" dirty="0"/>
              <a:t> can be used</a:t>
            </a:r>
          </a:p>
          <a:p>
            <a:pPr lvl="1"/>
            <a:r>
              <a:rPr lang="en-US" sz="1800" dirty="0"/>
              <a:t>The migrated VMs should already exist in this </a:t>
            </a:r>
            <a:r>
              <a:rPr lang="en-US" sz="1800" dirty="0" err="1"/>
              <a:t>VNet</a:t>
            </a:r>
            <a:endParaRPr lang="en-US" sz="1800" dirty="0"/>
          </a:p>
          <a:p>
            <a:pPr marL="0" indent="0">
              <a:buNone/>
            </a:pPr>
            <a:endParaRPr lang="en-US" sz="2400" dirty="0"/>
          </a:p>
          <a:p>
            <a:pPr marL="0" indent="0">
              <a:buNone/>
            </a:pPr>
            <a:r>
              <a:rPr lang="en-US" sz="2400" dirty="0"/>
              <a:t>Even with a minimal size, a Premium pricing tier is required for ADMS to have access to online migrations</a:t>
            </a:r>
          </a:p>
        </p:txBody>
      </p:sp>
      <p:pic>
        <p:nvPicPr>
          <p:cNvPr id="4" name="Picture 3" descr="A screenshot of the pricing tier blade when creating an Azure Database Migration Service resource in the Azure portal.">
            <a:extLst>
              <a:ext uri="{FF2B5EF4-FFF2-40B4-BE49-F238E27FC236}">
                <a16:creationId xmlns:a16="http://schemas.microsoft.com/office/drawing/2014/main" id="{57BEBA94-A24B-4B39-BF3C-530C062859E8}"/>
              </a:ext>
            </a:extLst>
          </p:cNvPr>
          <p:cNvPicPr>
            <a:picLocks noChangeAspect="1"/>
          </p:cNvPicPr>
          <p:nvPr/>
        </p:nvPicPr>
        <p:blipFill>
          <a:blip r:embed="rId2"/>
          <a:stretch>
            <a:fillRect/>
          </a:stretch>
        </p:blipFill>
        <p:spPr>
          <a:xfrm>
            <a:off x="6096000" y="3302051"/>
            <a:ext cx="5027119" cy="3226089"/>
          </a:xfrm>
          <a:prstGeom prst="rect">
            <a:avLst/>
          </a:prstGeom>
        </p:spPr>
      </p:pic>
      <p:sp>
        <p:nvSpPr>
          <p:cNvPr id="5" name="Rectangle 4">
            <a:extLst>
              <a:ext uri="{FF2B5EF4-FFF2-40B4-BE49-F238E27FC236}">
                <a16:creationId xmlns:a16="http://schemas.microsoft.com/office/drawing/2014/main" id="{ED853E5B-F961-4684-8170-650B174C5105}"/>
              </a:ext>
              <a:ext uri="{C183D7F6-B498-43B3-948B-1728B52AA6E4}">
                <adec:decorative xmlns:adec="http://schemas.microsoft.com/office/drawing/2017/decorative" val="1"/>
              </a:ext>
            </a:extLst>
          </p:cNvPr>
          <p:cNvSpPr/>
          <p:nvPr/>
        </p:nvSpPr>
        <p:spPr bwMode="auto">
          <a:xfrm>
            <a:off x="7238558" y="3839335"/>
            <a:ext cx="1499041" cy="834265"/>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32059AE-CC72-4264-B812-2FD1AD7D5CF6}"/>
              </a:ext>
              <a:ext uri="{C183D7F6-B498-43B3-948B-1728B52AA6E4}">
                <adec:decorative xmlns:adec="http://schemas.microsoft.com/office/drawing/2017/decorative" val="1"/>
              </a:ext>
            </a:extLst>
          </p:cNvPr>
          <p:cNvSpPr/>
          <p:nvPr/>
        </p:nvSpPr>
        <p:spPr bwMode="auto">
          <a:xfrm>
            <a:off x="8918628" y="5433762"/>
            <a:ext cx="1685872" cy="763838"/>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2367D408-E79F-4090-A9F3-89E842F327E3}"/>
              </a:ext>
              <a:ext uri="{C183D7F6-B498-43B3-948B-1728B52AA6E4}">
                <adec:decorative xmlns:adec="http://schemas.microsoft.com/office/drawing/2017/decorative" val="1"/>
              </a:ext>
            </a:extLst>
          </p:cNvPr>
          <p:cNvCxnSpPr>
            <a:cxnSpLocks/>
            <a:stCxn id="5" idx="2"/>
            <a:endCxn id="6" idx="0"/>
          </p:cNvCxnSpPr>
          <p:nvPr/>
        </p:nvCxnSpPr>
        <p:spPr>
          <a:xfrm>
            <a:off x="7988079" y="4673600"/>
            <a:ext cx="1773485" cy="760162"/>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17917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8C8F-48D3-4572-BE1B-B9DB4A012CB7}"/>
              </a:ext>
            </a:extLst>
          </p:cNvPr>
          <p:cNvSpPr>
            <a:spLocks noGrp="1"/>
          </p:cNvSpPr>
          <p:nvPr>
            <p:ph type="title"/>
          </p:nvPr>
        </p:nvSpPr>
        <p:spPr/>
        <p:txBody>
          <a:bodyPr/>
          <a:lstStyle/>
          <a:p>
            <a:r>
              <a:rPr lang="en-US"/>
              <a:t>Challenge 7 MVP</a:t>
            </a:r>
          </a:p>
        </p:txBody>
      </p:sp>
      <p:sp>
        <p:nvSpPr>
          <p:cNvPr id="3" name="Text Placeholder 2">
            <a:extLst>
              <a:ext uri="{FF2B5EF4-FFF2-40B4-BE49-F238E27FC236}">
                <a16:creationId xmlns:a16="http://schemas.microsoft.com/office/drawing/2014/main" id="{EB0C8065-0FFF-46A1-950D-860CBD6E1AA2}"/>
              </a:ext>
            </a:extLst>
          </p:cNvPr>
          <p:cNvSpPr>
            <a:spLocks noGrp="1"/>
          </p:cNvSpPr>
          <p:nvPr>
            <p:ph type="body" sz="quarter" idx="4294967295"/>
          </p:nvPr>
        </p:nvSpPr>
        <p:spPr>
          <a:xfrm>
            <a:off x="538163" y="1187450"/>
            <a:ext cx="11653837" cy="1071062"/>
          </a:xfrm>
        </p:spPr>
        <p:txBody>
          <a:bodyPr/>
          <a:lstStyle/>
          <a:p>
            <a:pPr marL="0" indent="0">
              <a:buNone/>
            </a:pPr>
            <a:r>
              <a:rPr lang="en-US" sz="2400" dirty="0"/>
              <a:t>If online migrations are desired (up to the table), additional configuration of the source server will be required</a:t>
            </a:r>
          </a:p>
          <a:p>
            <a:pPr lvl="1"/>
            <a:r>
              <a:rPr lang="en-US" sz="1800" dirty="0">
                <a:hlinkClick r:id="rId2"/>
              </a:rPr>
              <a:t>https://docs.microsoft.com/sql/relational-databases/replication/configure-publishing-and-distribution</a:t>
            </a:r>
            <a:endParaRPr lang="en-US" sz="1800" dirty="0"/>
          </a:p>
        </p:txBody>
      </p:sp>
    </p:spTree>
    <p:extLst>
      <p:ext uri="{BB962C8B-B14F-4D97-AF65-F5344CB8AC3E}">
        <p14:creationId xmlns:p14="http://schemas.microsoft.com/office/powerpoint/2010/main" val="35468337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51C5-83FE-47C4-BB6E-08153D3ACC75}"/>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C5C872B0-DBF0-4F26-858C-0D1470D89922}"/>
              </a:ext>
            </a:extLst>
          </p:cNvPr>
          <p:cNvSpPr>
            <a:spLocks noGrp="1"/>
          </p:cNvSpPr>
          <p:nvPr>
            <p:ph type="body" sz="quarter" idx="10"/>
          </p:nvPr>
        </p:nvSpPr>
        <p:spPr/>
        <p:txBody>
          <a:bodyPr/>
          <a:lstStyle/>
          <a:p>
            <a:r>
              <a:rPr lang="en-US" dirty="0"/>
              <a:t>What is the method you used to use the same URL in Azure that was used on-premises for each application? </a:t>
            </a:r>
          </a:p>
          <a:p>
            <a:pPr lvl="1"/>
            <a:r>
              <a:rPr lang="en-US" dirty="0"/>
              <a:t>A pair of new DNS CNAME records were created for the www and admin sites (</a:t>
            </a:r>
            <a:r>
              <a:rPr lang="en-US" i="1" dirty="0"/>
              <a:t>e.g. </a:t>
            </a:r>
            <a:r>
              <a:rPr lang="en-US" dirty="0">
                <a:hlinkClick r:id="rId2"/>
              </a:rPr>
              <a:t>www.cmfinance.com</a:t>
            </a:r>
            <a:r>
              <a:rPr lang="en-US" dirty="0"/>
              <a:t> and </a:t>
            </a:r>
            <a:r>
              <a:rPr lang="en-US" u="sng" dirty="0"/>
              <a:t>admin.cmfinance.com</a:t>
            </a:r>
            <a:r>
              <a:rPr lang="en-US" dirty="0"/>
              <a:t>)</a:t>
            </a:r>
          </a:p>
          <a:p>
            <a:pPr lvl="1"/>
            <a:r>
              <a:rPr lang="en-US" dirty="0"/>
              <a:t>A Traffic Manager profile was created for each site (</a:t>
            </a:r>
            <a:r>
              <a:rPr lang="en-US" i="1" dirty="0"/>
              <a:t>e.g. </a:t>
            </a:r>
            <a:r>
              <a:rPr lang="en-US" u="sng" dirty="0"/>
              <a:t>tmwww.trafficmanager.net</a:t>
            </a:r>
            <a:r>
              <a:rPr lang="en-US" dirty="0"/>
              <a:t> and </a:t>
            </a:r>
            <a:r>
              <a:rPr lang="en-US" u="sng" dirty="0"/>
              <a:t>tmadmin.trafficmanager.net</a:t>
            </a:r>
            <a:r>
              <a:rPr lang="en-US" dirty="0"/>
              <a:t>)</a:t>
            </a:r>
          </a:p>
          <a:p>
            <a:pPr lvl="1"/>
            <a:r>
              <a:rPr lang="en-US" dirty="0"/>
              <a:t>Endpoints were configured for both the on-premises and cloud environments</a:t>
            </a:r>
          </a:p>
          <a:p>
            <a:pPr lvl="1"/>
            <a:r>
              <a:rPr lang="en-US" dirty="0"/>
              <a:t>The URLs were distributed to consumers before the migration started</a:t>
            </a:r>
          </a:p>
          <a:p>
            <a:pPr lvl="2"/>
            <a:r>
              <a:rPr lang="en-US" dirty="0"/>
              <a:t>When the on-premises VMs were shut down the service entered a degraded state</a:t>
            </a:r>
          </a:p>
          <a:p>
            <a:pPr lvl="2"/>
            <a:r>
              <a:rPr lang="en-US" dirty="0"/>
              <a:t>When the cloud VMs came online the service entered an online state</a:t>
            </a:r>
          </a:p>
          <a:p>
            <a:r>
              <a:rPr lang="en-US" dirty="0"/>
              <a:t>How does this solution allow for quick failover to on-premises in the event an error occurs during the migration?</a:t>
            </a:r>
          </a:p>
          <a:p>
            <a:pPr lvl="1"/>
            <a:r>
              <a:rPr lang="en-US" dirty="0"/>
              <a:t>Using Priority weighting in Traffic Manager, traffic can be directly to only the Online endpoint with the highest priority</a:t>
            </a:r>
          </a:p>
          <a:p>
            <a:pPr lvl="1"/>
            <a:r>
              <a:rPr lang="en-US" dirty="0"/>
              <a:t>If the migration fails, the on-premises VMs just need to be powered back on</a:t>
            </a:r>
          </a:p>
        </p:txBody>
      </p:sp>
    </p:spTree>
    <p:extLst>
      <p:ext uri="{BB962C8B-B14F-4D97-AF65-F5344CB8AC3E}">
        <p14:creationId xmlns:p14="http://schemas.microsoft.com/office/powerpoint/2010/main" val="262538876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D58F-9581-4362-866A-08A793C0C4B1}"/>
              </a:ext>
            </a:extLst>
          </p:cNvPr>
          <p:cNvSpPr>
            <a:spLocks noGrp="1"/>
          </p:cNvSpPr>
          <p:nvPr>
            <p:ph type="title"/>
          </p:nvPr>
        </p:nvSpPr>
        <p:spPr/>
        <p:txBody>
          <a:bodyPr/>
          <a:lstStyle/>
          <a:p>
            <a:r>
              <a:rPr lang="en-US" dirty="0"/>
              <a:t>Challenge 6 Known Issues</a:t>
            </a:r>
          </a:p>
        </p:txBody>
      </p:sp>
      <p:sp>
        <p:nvSpPr>
          <p:cNvPr id="3" name="Text Placeholder 2">
            <a:extLst>
              <a:ext uri="{FF2B5EF4-FFF2-40B4-BE49-F238E27FC236}">
                <a16:creationId xmlns:a16="http://schemas.microsoft.com/office/drawing/2014/main" id="{AA4DC8ED-8968-4429-B6DA-C8A1E0C61CAB}"/>
              </a:ext>
            </a:extLst>
          </p:cNvPr>
          <p:cNvSpPr>
            <a:spLocks noGrp="1"/>
          </p:cNvSpPr>
          <p:nvPr>
            <p:ph type="body" sz="quarter" idx="10"/>
          </p:nvPr>
        </p:nvSpPr>
        <p:spPr/>
        <p:txBody>
          <a:bodyPr/>
          <a:lstStyle/>
          <a:p>
            <a:r>
              <a:rPr lang="en-US" dirty="0"/>
              <a:t>Traffic Manager endpoint probes will fail for IWA authenticated sites such as the admin site</a:t>
            </a:r>
          </a:p>
          <a:p>
            <a:pPr lvl="1"/>
            <a:r>
              <a:rPr lang="en-US" dirty="0"/>
              <a:t>TM requires an anonymously authenticated endpoint to have an endpoint come Online</a:t>
            </a:r>
          </a:p>
          <a:p>
            <a:pPr lvl="1"/>
            <a:r>
              <a:rPr lang="en-US" dirty="0">
                <a:hlinkClick r:id="rId2"/>
              </a:rPr>
              <a:t>https://blogs.msdn.microsoft.com/jpsanders/2017/02/06/azure-traffic-manager-probe-degraded-due-to-401-from-azure-web-app/</a:t>
            </a:r>
            <a:endParaRPr lang="en-US" dirty="0"/>
          </a:p>
        </p:txBody>
      </p:sp>
    </p:spTree>
    <p:extLst>
      <p:ext uri="{BB962C8B-B14F-4D97-AF65-F5344CB8AC3E}">
        <p14:creationId xmlns:p14="http://schemas.microsoft.com/office/powerpoint/2010/main" val="41942493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BE54-F825-4EAA-A43F-D96E71EC7AFE}"/>
              </a:ext>
            </a:extLst>
          </p:cNvPr>
          <p:cNvSpPr>
            <a:spLocks noGrp="1"/>
          </p:cNvSpPr>
          <p:nvPr>
            <p:ph type="title"/>
          </p:nvPr>
        </p:nvSpPr>
        <p:spPr/>
        <p:txBody>
          <a:bodyPr/>
          <a:lstStyle/>
          <a:p>
            <a:r>
              <a:rPr lang="en-US" dirty="0"/>
              <a:t>Challenge 6 Final Thoughts</a:t>
            </a:r>
          </a:p>
        </p:txBody>
      </p:sp>
      <p:sp>
        <p:nvSpPr>
          <p:cNvPr id="3" name="Text Placeholder 2">
            <a:extLst>
              <a:ext uri="{FF2B5EF4-FFF2-40B4-BE49-F238E27FC236}">
                <a16:creationId xmlns:a16="http://schemas.microsoft.com/office/drawing/2014/main" id="{89758AA8-62C4-4871-B2C9-410B57C442C2}"/>
              </a:ext>
            </a:extLst>
          </p:cNvPr>
          <p:cNvSpPr>
            <a:spLocks noGrp="1"/>
          </p:cNvSpPr>
          <p:nvPr>
            <p:ph type="body" sz="quarter" idx="10"/>
          </p:nvPr>
        </p:nvSpPr>
        <p:spPr/>
        <p:txBody>
          <a:bodyPr/>
          <a:lstStyle/>
          <a:p>
            <a:r>
              <a:rPr lang="en-US" dirty="0"/>
              <a:t>After the migration of the VMs is complete and tested, do not forget to finalize the migration</a:t>
            </a:r>
          </a:p>
          <a:p>
            <a:pPr lvl="1"/>
            <a:r>
              <a:rPr lang="en-US" dirty="0"/>
              <a:t>Stop replication for the VMs in Azure Migrate</a:t>
            </a:r>
          </a:p>
          <a:p>
            <a:pPr lvl="1"/>
            <a:r>
              <a:rPr lang="en-US" dirty="0"/>
              <a:t>Potentially backup/archive on-premises virtual machines that have been migrated</a:t>
            </a:r>
          </a:p>
        </p:txBody>
      </p:sp>
    </p:spTree>
    <p:extLst>
      <p:ext uri="{BB962C8B-B14F-4D97-AF65-F5344CB8AC3E}">
        <p14:creationId xmlns:p14="http://schemas.microsoft.com/office/powerpoint/2010/main" val="6907960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7</a:t>
            </a:r>
          </a:p>
        </p:txBody>
      </p:sp>
      <p:sp>
        <p:nvSpPr>
          <p:cNvPr id="2" name="Text Placeholder 1">
            <a:extLst>
              <a:ext uri="{FF2B5EF4-FFF2-40B4-BE49-F238E27FC236}">
                <a16:creationId xmlns:a16="http://schemas.microsoft.com/office/drawing/2014/main" id="{1A305E7B-45FC-47C0-B55B-71A77E90DA47}"/>
              </a:ext>
            </a:extLst>
          </p:cNvPr>
          <p:cNvSpPr>
            <a:spLocks noGrp="1"/>
          </p:cNvSpPr>
          <p:nvPr>
            <p:ph type="body" sz="quarter" idx="10"/>
          </p:nvPr>
        </p:nvSpPr>
        <p:spPr/>
        <p:txBody>
          <a:bodyPr/>
          <a:lstStyle/>
          <a:p>
            <a:r>
              <a:rPr lang="en-US" dirty="0"/>
              <a:t>Transition to platform database services</a:t>
            </a:r>
          </a:p>
        </p:txBody>
      </p:sp>
    </p:spTree>
    <p:extLst>
      <p:ext uri="{BB962C8B-B14F-4D97-AF65-F5344CB8AC3E}">
        <p14:creationId xmlns:p14="http://schemas.microsoft.com/office/powerpoint/2010/main" val="17656130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10"/>
          </p:nvPr>
        </p:nvSpPr>
        <p:spPr/>
        <p:txBody>
          <a:bodyPr/>
          <a:lstStyle/>
          <a:p>
            <a:r>
              <a:rPr lang="en-US" dirty="0"/>
              <a:t>This challenge centers on the migration of the </a:t>
            </a:r>
            <a:r>
              <a:rPr lang="en-US" dirty="0">
                <a:latin typeface="Segoe UI Semibold" panose="020B0702040204020203" pitchFamily="34" charset="0"/>
                <a:cs typeface="Segoe UI Semibold" panose="020B0702040204020203" pitchFamily="34" charset="0"/>
              </a:rPr>
              <a:t>existing databases </a:t>
            </a:r>
            <a:r>
              <a:rPr lang="en-US" dirty="0"/>
              <a:t>currently hosted on </a:t>
            </a:r>
            <a:r>
              <a:rPr lang="en-US" dirty="0">
                <a:latin typeface="Segoe UI Semibold" panose="020B0702040204020203" pitchFamily="34" charset="0"/>
                <a:cs typeface="Segoe UI Semibold" panose="020B0702040204020203" pitchFamily="34" charset="0"/>
              </a:rPr>
              <a:t>cmdb1</a:t>
            </a:r>
            <a:r>
              <a:rPr lang="en-US" dirty="0"/>
              <a:t> to Azure SQL Database</a:t>
            </a:r>
          </a:p>
          <a:p>
            <a:pPr lvl="1"/>
            <a:r>
              <a:rPr lang="en-US" dirty="0"/>
              <a:t>At this point, cmdb1 should be the IaaS server that was migrated in Challenge 6</a:t>
            </a:r>
          </a:p>
          <a:p>
            <a:r>
              <a:rPr lang="en-US" dirty="0"/>
              <a:t>There are two databases that need to migrate, but not necessarily at the same time</a:t>
            </a:r>
          </a:p>
          <a:p>
            <a:pPr lvl="1"/>
            <a:r>
              <a:rPr lang="en-US" dirty="0" err="1"/>
              <a:t>contosomortgagedb</a:t>
            </a:r>
            <a:endParaRPr lang="en-US" dirty="0"/>
          </a:p>
          <a:p>
            <a:pPr lvl="1"/>
            <a:r>
              <a:rPr lang="en-US" dirty="0" err="1"/>
              <a:t>contosomortgageidentity</a:t>
            </a:r>
            <a:endParaRPr lang="en-US" dirty="0"/>
          </a:p>
          <a:p>
            <a:r>
              <a:rPr lang="en-US" dirty="0"/>
              <a:t>Managed Instance is not required for this challenge and is overkill</a:t>
            </a:r>
          </a:p>
          <a:p>
            <a:pPr lvl="1"/>
            <a:r>
              <a:rPr lang="en-US" dirty="0"/>
              <a:t>The source database are very small</a:t>
            </a:r>
          </a:p>
          <a:p>
            <a:pPr lvl="1"/>
            <a:r>
              <a:rPr lang="en-US" dirty="0"/>
              <a:t>An S0 or S1 Azure SQL Database with a 1 GB quota will be more than enough compute and storage</a:t>
            </a:r>
          </a:p>
          <a:p>
            <a:r>
              <a:rPr lang="en-US" dirty="0"/>
              <a:t>Azure Migrate can be used as a launch point of Azure Database Migration Service and greatly simplifies the migration process for assessment and migration (if it works – see Known Issues)</a:t>
            </a:r>
          </a:p>
        </p:txBody>
      </p:sp>
    </p:spTree>
    <p:extLst>
      <p:ext uri="{BB962C8B-B14F-4D97-AF65-F5344CB8AC3E}">
        <p14:creationId xmlns:p14="http://schemas.microsoft.com/office/powerpoint/2010/main" val="107686429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E5ED-78AB-40BE-9DE4-89E5B635E509}"/>
              </a:ext>
            </a:extLst>
          </p:cNvPr>
          <p:cNvSpPr>
            <a:spLocks noGrp="1"/>
          </p:cNvSpPr>
          <p:nvPr>
            <p:ph type="title"/>
          </p:nvPr>
        </p:nvSpPr>
        <p:spPr/>
        <p:txBody>
          <a:bodyPr/>
          <a:lstStyle/>
          <a:p>
            <a:r>
              <a:rPr lang="en-US" dirty="0"/>
              <a:t>Challenge 7 MVP</a:t>
            </a:r>
          </a:p>
        </p:txBody>
      </p:sp>
      <p:sp>
        <p:nvSpPr>
          <p:cNvPr id="3" name="Text Placeholder 2">
            <a:extLst>
              <a:ext uri="{FF2B5EF4-FFF2-40B4-BE49-F238E27FC236}">
                <a16:creationId xmlns:a16="http://schemas.microsoft.com/office/drawing/2014/main" id="{B2F734A7-ECD4-4B9E-8F5B-6FBFD155A46D}"/>
              </a:ext>
            </a:extLst>
          </p:cNvPr>
          <p:cNvSpPr>
            <a:spLocks noGrp="1"/>
          </p:cNvSpPr>
          <p:nvPr>
            <p:ph type="body" sz="quarter" idx="10"/>
          </p:nvPr>
        </p:nvSpPr>
        <p:spPr/>
        <p:txBody>
          <a:bodyPr/>
          <a:lstStyle/>
          <a:p>
            <a:r>
              <a:rPr lang="en-US" dirty="0"/>
              <a:t>When creating the DMS service instance, the existing virtual network </a:t>
            </a:r>
            <a:r>
              <a:rPr lang="en-US" dirty="0" err="1"/>
              <a:t>azurevnet</a:t>
            </a:r>
            <a:r>
              <a:rPr lang="en-US" dirty="0"/>
              <a:t> can be used</a:t>
            </a:r>
          </a:p>
          <a:p>
            <a:pPr lvl="1"/>
            <a:r>
              <a:rPr lang="en-US" dirty="0"/>
              <a:t>The migrated VMs should already exist in this </a:t>
            </a:r>
            <a:r>
              <a:rPr lang="en-US" dirty="0" err="1"/>
              <a:t>VNet</a:t>
            </a:r>
            <a:endParaRPr lang="en-US" dirty="0"/>
          </a:p>
          <a:p>
            <a:r>
              <a:rPr lang="en-US" dirty="0"/>
              <a:t>Even with a minimal size, a Premium pricing tier is required for ADMS to have access to online migrations</a:t>
            </a:r>
          </a:p>
        </p:txBody>
      </p:sp>
      <p:grpSp>
        <p:nvGrpSpPr>
          <p:cNvPr id="8" name="Group 7">
            <a:extLst>
              <a:ext uri="{FF2B5EF4-FFF2-40B4-BE49-F238E27FC236}">
                <a16:creationId xmlns:a16="http://schemas.microsoft.com/office/drawing/2014/main" id="{29564125-C6B5-4545-AB48-D11DE1EB1AE7}"/>
              </a:ext>
            </a:extLst>
          </p:cNvPr>
          <p:cNvGrpSpPr/>
          <p:nvPr/>
        </p:nvGrpSpPr>
        <p:grpSpPr>
          <a:xfrm>
            <a:off x="3582441" y="3188871"/>
            <a:ext cx="5027119" cy="3226089"/>
            <a:chOff x="6096000" y="3091844"/>
            <a:chExt cx="5027119" cy="3226089"/>
          </a:xfrm>
        </p:grpSpPr>
        <p:pic>
          <p:nvPicPr>
            <p:cNvPr id="4" name="Picture 3" descr="A screenshot of the pricing tier blade when creating an Azure Database Migration Service resource in the Azure portal.">
              <a:extLst>
                <a:ext uri="{FF2B5EF4-FFF2-40B4-BE49-F238E27FC236}">
                  <a16:creationId xmlns:a16="http://schemas.microsoft.com/office/drawing/2014/main" id="{57BEBA94-A24B-4B39-BF3C-530C062859E8}"/>
                </a:ext>
              </a:extLst>
            </p:cNvPr>
            <p:cNvPicPr>
              <a:picLocks noChangeAspect="1"/>
            </p:cNvPicPr>
            <p:nvPr/>
          </p:nvPicPr>
          <p:blipFill>
            <a:blip r:embed="rId2"/>
            <a:stretch>
              <a:fillRect/>
            </a:stretch>
          </p:blipFill>
          <p:spPr>
            <a:xfrm>
              <a:off x="6096000" y="3091844"/>
              <a:ext cx="5027119" cy="3226089"/>
            </a:xfrm>
            <a:prstGeom prst="rect">
              <a:avLst/>
            </a:prstGeom>
          </p:spPr>
        </p:pic>
        <p:sp>
          <p:nvSpPr>
            <p:cNvPr id="5" name="Rectangle 4">
              <a:extLst>
                <a:ext uri="{FF2B5EF4-FFF2-40B4-BE49-F238E27FC236}">
                  <a16:creationId xmlns:a16="http://schemas.microsoft.com/office/drawing/2014/main" id="{ED853E5B-F961-4684-8170-650B174C5105}"/>
                </a:ext>
                <a:ext uri="{C183D7F6-B498-43B3-948B-1728B52AA6E4}">
                  <adec:decorative xmlns:adec="http://schemas.microsoft.com/office/drawing/2017/decorative" val="1"/>
                </a:ext>
              </a:extLst>
            </p:cNvPr>
            <p:cNvSpPr/>
            <p:nvPr/>
          </p:nvSpPr>
          <p:spPr bwMode="auto">
            <a:xfrm>
              <a:off x="7238558" y="3839335"/>
              <a:ext cx="1499041" cy="834265"/>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32059AE-CC72-4264-B812-2FD1AD7D5CF6}"/>
                </a:ext>
                <a:ext uri="{C183D7F6-B498-43B3-948B-1728B52AA6E4}">
                  <adec:decorative xmlns:adec="http://schemas.microsoft.com/office/drawing/2017/decorative" val="1"/>
                </a:ext>
              </a:extLst>
            </p:cNvPr>
            <p:cNvSpPr/>
            <p:nvPr/>
          </p:nvSpPr>
          <p:spPr bwMode="auto">
            <a:xfrm>
              <a:off x="8918628" y="5433762"/>
              <a:ext cx="1685872" cy="763838"/>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2367D408-E79F-4090-A9F3-89E842F327E3}"/>
                </a:ext>
                <a:ext uri="{C183D7F6-B498-43B3-948B-1728B52AA6E4}">
                  <adec:decorative xmlns:adec="http://schemas.microsoft.com/office/drawing/2017/decorative" val="1"/>
                </a:ext>
              </a:extLst>
            </p:cNvPr>
            <p:cNvCxnSpPr>
              <a:cxnSpLocks/>
              <a:stCxn id="5" idx="2"/>
              <a:endCxn id="6" idx="0"/>
            </p:cNvCxnSpPr>
            <p:nvPr/>
          </p:nvCxnSpPr>
          <p:spPr>
            <a:xfrm>
              <a:off x="7988079" y="4673600"/>
              <a:ext cx="1773485" cy="760162"/>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54287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8C8F-48D3-4572-BE1B-B9DB4A012CB7}"/>
              </a:ext>
            </a:extLst>
          </p:cNvPr>
          <p:cNvSpPr>
            <a:spLocks noGrp="1"/>
          </p:cNvSpPr>
          <p:nvPr>
            <p:ph type="title"/>
          </p:nvPr>
        </p:nvSpPr>
        <p:spPr/>
        <p:txBody>
          <a:bodyPr/>
          <a:lstStyle/>
          <a:p>
            <a:r>
              <a:rPr lang="en-US" dirty="0"/>
              <a:t>Challenge 7 MVP</a:t>
            </a:r>
          </a:p>
        </p:txBody>
      </p:sp>
      <p:sp>
        <p:nvSpPr>
          <p:cNvPr id="3" name="Text Placeholder 2">
            <a:extLst>
              <a:ext uri="{FF2B5EF4-FFF2-40B4-BE49-F238E27FC236}">
                <a16:creationId xmlns:a16="http://schemas.microsoft.com/office/drawing/2014/main" id="{EB0C8065-0FFF-46A1-950D-860CBD6E1AA2}"/>
              </a:ext>
            </a:extLst>
          </p:cNvPr>
          <p:cNvSpPr>
            <a:spLocks noGrp="1"/>
          </p:cNvSpPr>
          <p:nvPr>
            <p:ph type="body" sz="quarter" idx="10"/>
          </p:nvPr>
        </p:nvSpPr>
        <p:spPr/>
        <p:txBody>
          <a:bodyPr/>
          <a:lstStyle/>
          <a:p>
            <a:r>
              <a:rPr lang="en-US" dirty="0"/>
              <a:t>If online migrations are desired (up to the table), additional configuration of the source server will be required</a:t>
            </a:r>
          </a:p>
          <a:p>
            <a:pPr lvl="1"/>
            <a:r>
              <a:rPr lang="en-US">
                <a:hlinkClick r:id="rId2"/>
              </a:rPr>
              <a:t>https://docs.microsoft.com/sql/relational-databases/replication/configure-publishing-and-distribution</a:t>
            </a:r>
            <a:endParaRPr lang="en-US" dirty="0"/>
          </a:p>
        </p:txBody>
      </p:sp>
    </p:spTree>
    <p:extLst>
      <p:ext uri="{BB962C8B-B14F-4D97-AF65-F5344CB8AC3E}">
        <p14:creationId xmlns:p14="http://schemas.microsoft.com/office/powerpoint/2010/main" val="2543666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a:t>Architecture – Hyper-V </a:t>
            </a:r>
          </a:p>
        </p:txBody>
      </p:sp>
      <p:sp>
        <p:nvSpPr>
          <p:cNvPr id="16" name="Text Placeholder 15">
            <a:extLst>
              <a:ext uri="{FF2B5EF4-FFF2-40B4-BE49-F238E27FC236}">
                <a16:creationId xmlns:a16="http://schemas.microsoft.com/office/drawing/2014/main" id="{C73B7C34-9F5D-4D61-9C7E-91590A9B07F7}"/>
              </a:ext>
            </a:extLst>
          </p:cNvPr>
          <p:cNvSpPr>
            <a:spLocks noGrp="1"/>
          </p:cNvSpPr>
          <p:nvPr>
            <p:ph type="body" sz="quarter" idx="4294967295"/>
          </p:nvPr>
        </p:nvSpPr>
        <p:spPr>
          <a:xfrm>
            <a:off x="8681545" y="2481672"/>
            <a:ext cx="3415862" cy="2154436"/>
          </a:xfrm>
        </p:spPr>
        <p:txBody>
          <a:bodyPr/>
          <a:lstStyle/>
          <a:p>
            <a:pPr>
              <a:buFont typeface="Arial" panose="020B0604020202020204" pitchFamily="34" charset="0"/>
              <a:buChar char="•"/>
            </a:pPr>
            <a:r>
              <a:rPr lang="en-US" sz="2000" dirty="0"/>
              <a:t>1 Hyper-V host</a:t>
            </a:r>
          </a:p>
          <a:p>
            <a:pPr>
              <a:buFont typeface="Arial" panose="020B0604020202020204" pitchFamily="34" charset="0"/>
              <a:buChar char="•"/>
            </a:pPr>
            <a:r>
              <a:rPr lang="en-US" sz="2000" dirty="0"/>
              <a:t>8 guests</a:t>
            </a:r>
          </a:p>
          <a:p>
            <a:pPr>
              <a:buFont typeface="Arial" panose="020B0604020202020204" pitchFamily="34" charset="0"/>
              <a:buChar char="•"/>
            </a:pPr>
            <a:r>
              <a:rPr lang="en-US" sz="2000" dirty="0"/>
              <a:t>2 web applications</a:t>
            </a:r>
          </a:p>
          <a:p>
            <a:pPr>
              <a:buFont typeface="Arial" panose="020B0604020202020204" pitchFamily="34" charset="0"/>
              <a:buChar char="•"/>
            </a:pPr>
            <a:r>
              <a:rPr lang="en-US" sz="2000" dirty="0"/>
              <a:t>1 shared database instance</a:t>
            </a:r>
          </a:p>
          <a:p>
            <a:pPr>
              <a:buFont typeface="Arial" panose="020B0604020202020204" pitchFamily="34" charset="0"/>
              <a:buChar char="•"/>
            </a:pPr>
            <a:r>
              <a:rPr lang="en-US" sz="2000" dirty="0"/>
              <a:t>1 unused server</a:t>
            </a:r>
          </a:p>
          <a:p>
            <a:pPr>
              <a:buFont typeface="Arial" panose="020B0604020202020204" pitchFamily="34" charset="0"/>
              <a:buChar char="•"/>
            </a:pPr>
            <a:r>
              <a:rPr lang="en-US" sz="2000" dirty="0"/>
              <a:t>1 unconfigured server</a:t>
            </a:r>
          </a:p>
        </p:txBody>
      </p:sp>
      <p:pic>
        <p:nvPicPr>
          <p:cNvPr id="2" name="Picture 1" descr="A diagram showing an existing set of guests in an on-premises Hyper-V environment.">
            <a:extLst>
              <a:ext uri="{FF2B5EF4-FFF2-40B4-BE49-F238E27FC236}">
                <a16:creationId xmlns:a16="http://schemas.microsoft.com/office/drawing/2014/main" id="{01221F0A-E79D-433A-9080-D6D778EF1200}"/>
              </a:ext>
            </a:extLst>
          </p:cNvPr>
          <p:cNvPicPr>
            <a:picLocks noChangeAspect="1"/>
          </p:cNvPicPr>
          <p:nvPr/>
        </p:nvPicPr>
        <p:blipFill>
          <a:blip r:embed="rId3"/>
          <a:stretch>
            <a:fillRect/>
          </a:stretch>
        </p:blipFill>
        <p:spPr>
          <a:xfrm>
            <a:off x="267233" y="1622523"/>
            <a:ext cx="8256658" cy="4215594"/>
          </a:xfrm>
          <a:prstGeom prst="rect">
            <a:avLst/>
          </a:prstGeom>
        </p:spPr>
      </p:pic>
    </p:spTree>
    <p:extLst>
      <p:ext uri="{BB962C8B-B14F-4D97-AF65-F5344CB8AC3E}">
        <p14:creationId xmlns:p14="http://schemas.microsoft.com/office/powerpoint/2010/main" val="40431936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C07B-DD0A-4C83-9F9F-DB92C6F01A8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F3CAA770-4A3A-4CC6-A20C-A8C94BC39FA0}"/>
              </a:ext>
            </a:extLst>
          </p:cNvPr>
          <p:cNvSpPr>
            <a:spLocks noGrp="1"/>
          </p:cNvSpPr>
          <p:nvPr>
            <p:ph type="body" sz="quarter" idx="10"/>
          </p:nvPr>
        </p:nvSpPr>
        <p:spPr/>
        <p:txBody>
          <a:bodyPr/>
          <a:lstStyle/>
          <a:p>
            <a:r>
              <a:rPr lang="en-US" dirty="0"/>
              <a:t>How did you determine the compatibility of the existing databases with Azure SQL Database?</a:t>
            </a:r>
          </a:p>
          <a:p>
            <a:pPr lvl="1"/>
            <a:r>
              <a:rPr lang="en-US" dirty="0"/>
              <a:t>The Database Migration Assistant was used in combination with an assessment uploaded to Azure Migration and the Azure Database Migration Service</a:t>
            </a:r>
          </a:p>
          <a:p>
            <a:pPr lvl="1"/>
            <a:r>
              <a:rPr lang="en-US" dirty="0"/>
              <a:t>The assessment called out no combability issues for either of the two source databases prior to migration</a:t>
            </a:r>
          </a:p>
          <a:p>
            <a:r>
              <a:rPr lang="en-US" dirty="0"/>
              <a:t>How did you determine the performance tier for Azure SQL Database?</a:t>
            </a:r>
          </a:p>
          <a:p>
            <a:pPr lvl="1"/>
            <a:r>
              <a:rPr lang="en-US" dirty="0"/>
              <a:t>The size of the on-premises databases was evaluated and the existing throughput on the server was deemed to be low</a:t>
            </a:r>
          </a:p>
          <a:p>
            <a:r>
              <a:rPr lang="en-US" dirty="0"/>
              <a:t>What tools did you use to assess the databases for Azure readiness and migrate the databases to Azure SQL?</a:t>
            </a:r>
          </a:p>
          <a:p>
            <a:pPr lvl="1"/>
            <a:r>
              <a:rPr lang="en-US" dirty="0"/>
              <a:t>Database Migration Assistant</a:t>
            </a:r>
          </a:p>
          <a:p>
            <a:pPr lvl="1"/>
            <a:r>
              <a:rPr lang="en-US" dirty="0"/>
              <a:t>Azure Migrate</a:t>
            </a:r>
          </a:p>
          <a:p>
            <a:pPr lvl="1"/>
            <a:r>
              <a:rPr lang="en-US" dirty="0"/>
              <a:t>Azure Database Migration Service</a:t>
            </a:r>
          </a:p>
        </p:txBody>
      </p:sp>
    </p:spTree>
    <p:extLst>
      <p:ext uri="{BB962C8B-B14F-4D97-AF65-F5344CB8AC3E}">
        <p14:creationId xmlns:p14="http://schemas.microsoft.com/office/powerpoint/2010/main" val="40944515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C07B-DD0A-4C83-9F9F-DB92C6F01A8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F3CAA770-4A3A-4CC6-A20C-A8C94BC39FA0}"/>
              </a:ext>
            </a:extLst>
          </p:cNvPr>
          <p:cNvSpPr>
            <a:spLocks noGrp="1"/>
          </p:cNvSpPr>
          <p:nvPr>
            <p:ph type="body" sz="quarter" idx="10"/>
          </p:nvPr>
        </p:nvSpPr>
        <p:spPr/>
        <p:txBody>
          <a:bodyPr/>
          <a:lstStyle/>
          <a:p>
            <a:r>
              <a:rPr lang="en-US" dirty="0"/>
              <a:t>How are you ensuring the retention of backups meets Contoso Mortgage's requirements?</a:t>
            </a:r>
          </a:p>
          <a:p>
            <a:pPr lvl="1"/>
            <a:r>
              <a:rPr lang="en-US" dirty="0"/>
              <a:t>The backup retention for each database was changed from the default of 7 days to 30 days or greater</a:t>
            </a:r>
          </a:p>
          <a:p>
            <a:pPr lvl="1"/>
            <a:r>
              <a:rPr lang="en-US" dirty="0">
                <a:hlinkClick r:id="rId2"/>
              </a:rPr>
              <a:t>https://docs.microsoft.com/azure/sql-database/sql-database-automated-backups#how-long-are-backups-kept</a:t>
            </a:r>
            <a:endParaRPr lang="en-US" dirty="0"/>
          </a:p>
        </p:txBody>
      </p:sp>
      <p:pic>
        <p:nvPicPr>
          <p:cNvPr id="4" name="Picture 3" descr="A screenshot of the Manage backups blade in the Azure portal showing the PITR retention for two databases.">
            <a:extLst>
              <a:ext uri="{FF2B5EF4-FFF2-40B4-BE49-F238E27FC236}">
                <a16:creationId xmlns:a16="http://schemas.microsoft.com/office/drawing/2014/main" id="{4584BD23-D83A-4C21-8FE7-A46E4BB177BB}"/>
              </a:ext>
            </a:extLst>
          </p:cNvPr>
          <p:cNvPicPr>
            <a:picLocks noChangeAspect="1"/>
          </p:cNvPicPr>
          <p:nvPr/>
        </p:nvPicPr>
        <p:blipFill>
          <a:blip r:embed="rId3"/>
          <a:stretch>
            <a:fillRect/>
          </a:stretch>
        </p:blipFill>
        <p:spPr>
          <a:xfrm>
            <a:off x="2857905" y="3203276"/>
            <a:ext cx="6476190" cy="2942857"/>
          </a:xfrm>
          <a:prstGeom prst="rect">
            <a:avLst/>
          </a:prstGeom>
        </p:spPr>
      </p:pic>
      <p:sp>
        <p:nvSpPr>
          <p:cNvPr id="5" name="Rectangle 4">
            <a:extLst>
              <a:ext uri="{FF2B5EF4-FFF2-40B4-BE49-F238E27FC236}">
                <a16:creationId xmlns:a16="http://schemas.microsoft.com/office/drawing/2014/main" id="{101ECE90-CF3F-400D-AE13-8B7E79163BB8}"/>
              </a:ext>
              <a:ext uri="{C183D7F6-B498-43B3-948B-1728B52AA6E4}">
                <adec:decorative xmlns:adec="http://schemas.microsoft.com/office/drawing/2017/decorative" val="1"/>
              </a:ext>
            </a:extLst>
          </p:cNvPr>
          <p:cNvSpPr/>
          <p:nvPr/>
        </p:nvSpPr>
        <p:spPr bwMode="auto">
          <a:xfrm>
            <a:off x="5504176" y="4998617"/>
            <a:ext cx="1121911" cy="991366"/>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53481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C07B-DD0A-4C83-9F9F-DB92C6F01A8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F3CAA770-4A3A-4CC6-A20C-A8C94BC39FA0}"/>
              </a:ext>
            </a:extLst>
          </p:cNvPr>
          <p:cNvSpPr>
            <a:spLocks noGrp="1"/>
          </p:cNvSpPr>
          <p:nvPr>
            <p:ph type="body" sz="quarter" idx="10"/>
          </p:nvPr>
        </p:nvSpPr>
        <p:spPr/>
        <p:txBody>
          <a:bodyPr/>
          <a:lstStyle/>
          <a:p>
            <a:r>
              <a:rPr lang="en-US" dirty="0"/>
              <a:t>What configuration changes did you have to make the API tier of the web applications to use and secure Azure SQL Database?</a:t>
            </a:r>
          </a:p>
          <a:p>
            <a:pPr lvl="1"/>
            <a:r>
              <a:rPr lang="en-US" dirty="0"/>
              <a:t>The </a:t>
            </a:r>
            <a:r>
              <a:rPr lang="en-US" sz="1600" dirty="0" err="1">
                <a:latin typeface="Lucida Console" panose="020B0609040504020204" pitchFamily="49" charset="0"/>
              </a:rPr>
              <a:t>web.config</a:t>
            </a:r>
            <a:r>
              <a:rPr lang="en-US" sz="1600" dirty="0">
                <a:latin typeface="Lucida Console" panose="020B0609040504020204" pitchFamily="49" charset="0"/>
              </a:rPr>
              <a:t> </a:t>
            </a:r>
            <a:r>
              <a:rPr lang="en-US" dirty="0"/>
              <a:t>file for each site was updated to point to the new Azure SQL Databases</a:t>
            </a:r>
          </a:p>
          <a:p>
            <a:pPr lvl="1"/>
            <a:r>
              <a:rPr lang="en-US" dirty="0"/>
              <a:t>A service endpoint was configured on the subnet which contains the migrated application server VMs to route traffic directly to Azure SQL</a:t>
            </a:r>
          </a:p>
          <a:p>
            <a:pPr lvl="1"/>
            <a:r>
              <a:rPr lang="en-US" dirty="0"/>
              <a:t>The Azure SQL Database Server firewall was configured to only allow traffic from the subnet(s) containing the API tier endpoints</a:t>
            </a:r>
          </a:p>
          <a:p>
            <a:pPr lvl="2"/>
            <a:r>
              <a:rPr lang="en-US" dirty="0"/>
              <a:t>This configuration will work with </a:t>
            </a:r>
            <a:r>
              <a:rPr lang="en-US" dirty="0">
                <a:latin typeface="Segoe UI Semibold" panose="020B0702040204020203" pitchFamily="34" charset="0"/>
                <a:cs typeface="Segoe UI Semibold" panose="020B0702040204020203" pitchFamily="34" charset="0"/>
              </a:rPr>
              <a:t>Allow access to Azure services</a:t>
            </a:r>
            <a:r>
              <a:rPr lang="en-US" dirty="0"/>
              <a:t> set to </a:t>
            </a:r>
            <a:r>
              <a:rPr lang="en-US" dirty="0">
                <a:latin typeface="Segoe UI Semibold" panose="020B0702040204020203" pitchFamily="34" charset="0"/>
                <a:cs typeface="Segoe UI Semibold" panose="020B0702040204020203" pitchFamily="34" charset="0"/>
              </a:rPr>
              <a:t>Off</a:t>
            </a:r>
          </a:p>
        </p:txBody>
      </p:sp>
    </p:spTree>
    <p:extLst>
      <p:ext uri="{BB962C8B-B14F-4D97-AF65-F5344CB8AC3E}">
        <p14:creationId xmlns:p14="http://schemas.microsoft.com/office/powerpoint/2010/main" val="350207263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C07B-DD0A-4C83-9F9F-DB92C6F01A8C}"/>
              </a:ext>
            </a:extLst>
          </p:cNvPr>
          <p:cNvSpPr>
            <a:spLocks noGrp="1"/>
          </p:cNvSpPr>
          <p:nvPr>
            <p:ph type="title"/>
          </p:nvPr>
        </p:nvSpPr>
        <p:spPr/>
        <p:txBody>
          <a:bodyPr/>
          <a:lstStyle/>
          <a:p>
            <a:r>
              <a:rPr lang="en-US" dirty="0"/>
              <a:t>Challenge 7 Responses</a:t>
            </a:r>
          </a:p>
        </p:txBody>
      </p:sp>
      <p:sp>
        <p:nvSpPr>
          <p:cNvPr id="3" name="Text Placeholder 2">
            <a:extLst>
              <a:ext uri="{FF2B5EF4-FFF2-40B4-BE49-F238E27FC236}">
                <a16:creationId xmlns:a16="http://schemas.microsoft.com/office/drawing/2014/main" id="{F3CAA770-4A3A-4CC6-A20C-A8C94BC39FA0}"/>
              </a:ext>
            </a:extLst>
          </p:cNvPr>
          <p:cNvSpPr>
            <a:spLocks noGrp="1"/>
          </p:cNvSpPr>
          <p:nvPr>
            <p:ph type="body" sz="quarter" idx="10"/>
          </p:nvPr>
        </p:nvSpPr>
        <p:spPr/>
        <p:txBody>
          <a:bodyPr/>
          <a:lstStyle/>
          <a:p>
            <a:r>
              <a:rPr lang="en-US" dirty="0"/>
              <a:t>How did you configure RBAC for the services?</a:t>
            </a:r>
          </a:p>
          <a:p>
            <a:pPr lvl="1"/>
            <a:r>
              <a:rPr lang="en-US" dirty="0"/>
              <a:t>The CM Server Admins security group has been granted the following on the server resource</a:t>
            </a:r>
          </a:p>
          <a:p>
            <a:pPr lvl="2"/>
            <a:r>
              <a:rPr lang="en-US" dirty="0"/>
              <a:t>Either </a:t>
            </a:r>
            <a:r>
              <a:rPr lang="en-US" dirty="0">
                <a:latin typeface="Segoe UI Semibold" panose="020B0702040204020203" pitchFamily="34" charset="0"/>
                <a:cs typeface="Segoe UI Semibold" panose="020B0702040204020203" pitchFamily="34" charset="0"/>
              </a:rPr>
              <a:t>Contributor</a:t>
            </a:r>
            <a:r>
              <a:rPr lang="en-US" dirty="0"/>
              <a:t> rights or a combination of </a:t>
            </a:r>
          </a:p>
          <a:p>
            <a:pPr lvl="3"/>
            <a:r>
              <a:rPr lang="en-US" dirty="0">
                <a:latin typeface="Segoe UI Semibold" panose="020B0702040204020203" pitchFamily="34" charset="0"/>
                <a:cs typeface="Segoe UI Semibold" panose="020B0702040204020203" pitchFamily="34" charset="0"/>
              </a:rPr>
              <a:t>SQL Security Manager</a:t>
            </a:r>
          </a:p>
          <a:p>
            <a:pPr lvl="3"/>
            <a:r>
              <a:rPr lang="en-US" dirty="0">
                <a:latin typeface="Segoe UI Semibold" panose="020B0702040204020203" pitchFamily="34" charset="0"/>
                <a:cs typeface="Segoe UI Semibold" panose="020B0702040204020203" pitchFamily="34" charset="0"/>
              </a:rPr>
              <a:t>SQL Server Contributor</a:t>
            </a:r>
          </a:p>
          <a:p>
            <a:pPr lvl="3"/>
            <a:r>
              <a:rPr lang="en-US" dirty="0">
                <a:latin typeface="Segoe UI Semibold" panose="020B0702040204020203" pitchFamily="34" charset="0"/>
                <a:cs typeface="Segoe UI Semibold" panose="020B0702040204020203" pitchFamily="34" charset="0"/>
              </a:rPr>
              <a:t>SQL DB Contributor</a:t>
            </a:r>
          </a:p>
          <a:p>
            <a:pPr lvl="1"/>
            <a:r>
              <a:rPr lang="en-US" dirty="0"/>
              <a:t>The CM Database Admins security group has been granted the following on the server resource</a:t>
            </a:r>
          </a:p>
          <a:p>
            <a:pPr lvl="2"/>
            <a:r>
              <a:rPr lang="en-US" dirty="0">
                <a:latin typeface="Segoe UI Semibold" panose="020B0702040204020203" pitchFamily="34" charset="0"/>
                <a:cs typeface="Segoe UI Semibold" panose="020B0702040204020203" pitchFamily="34" charset="0"/>
              </a:rPr>
              <a:t>SQL DB Contributor</a:t>
            </a:r>
          </a:p>
          <a:p>
            <a:pPr lvl="2"/>
            <a:endParaRPr lang="en-US" dirty="0"/>
          </a:p>
        </p:txBody>
      </p:sp>
    </p:spTree>
    <p:extLst>
      <p:ext uri="{BB962C8B-B14F-4D97-AF65-F5344CB8AC3E}">
        <p14:creationId xmlns:p14="http://schemas.microsoft.com/office/powerpoint/2010/main" val="396630914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799-1D40-40A6-8D53-9CFA7C4B2408}"/>
              </a:ext>
            </a:extLst>
          </p:cNvPr>
          <p:cNvSpPr>
            <a:spLocks noGrp="1"/>
          </p:cNvSpPr>
          <p:nvPr>
            <p:ph type="title"/>
          </p:nvPr>
        </p:nvSpPr>
        <p:spPr/>
        <p:txBody>
          <a:bodyPr/>
          <a:lstStyle/>
          <a:p>
            <a:r>
              <a:rPr lang="en-US" dirty="0"/>
              <a:t>Challenge 7 Known Errors</a:t>
            </a:r>
          </a:p>
        </p:txBody>
      </p:sp>
      <p:sp>
        <p:nvSpPr>
          <p:cNvPr id="3" name="Text Placeholder 2">
            <a:extLst>
              <a:ext uri="{FF2B5EF4-FFF2-40B4-BE49-F238E27FC236}">
                <a16:creationId xmlns:a16="http://schemas.microsoft.com/office/drawing/2014/main" id="{06D423D7-36C1-4258-99B3-A8A9483A0736}"/>
              </a:ext>
            </a:extLst>
          </p:cNvPr>
          <p:cNvSpPr>
            <a:spLocks noGrp="1"/>
          </p:cNvSpPr>
          <p:nvPr>
            <p:ph type="body" sz="quarter" idx="10"/>
          </p:nvPr>
        </p:nvSpPr>
        <p:spPr/>
        <p:txBody>
          <a:bodyPr/>
          <a:lstStyle/>
          <a:p>
            <a:r>
              <a:rPr lang="en-US" dirty="0"/>
              <a:t>When trying to create a DMS service instance through the Databases blade of Azure Migrate, the deployment may not submit</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If this happens, a DMS service instance can be created through the normal service creation path but it will not be associated with Azure Migrate</a:t>
            </a:r>
          </a:p>
          <a:p>
            <a:endParaRPr lang="en-US" dirty="0"/>
          </a:p>
        </p:txBody>
      </p:sp>
      <p:grpSp>
        <p:nvGrpSpPr>
          <p:cNvPr id="6" name="Group 5" descr="A screenshot of the Azure portal showing the Migration tools blade of Azure Migrate with the &quot;creating a DMS service instance&quot; text highlighted.">
            <a:extLst>
              <a:ext uri="{FF2B5EF4-FFF2-40B4-BE49-F238E27FC236}">
                <a16:creationId xmlns:a16="http://schemas.microsoft.com/office/drawing/2014/main" id="{0812AC19-7889-4552-A230-FE4E05D4D3FE}"/>
              </a:ext>
            </a:extLst>
          </p:cNvPr>
          <p:cNvGrpSpPr>
            <a:grpSpLocks noChangeAspect="1"/>
          </p:cNvGrpSpPr>
          <p:nvPr/>
        </p:nvGrpSpPr>
        <p:grpSpPr>
          <a:xfrm>
            <a:off x="4317904" y="2421312"/>
            <a:ext cx="3263117" cy="3039104"/>
            <a:chOff x="4234051" y="2261096"/>
            <a:chExt cx="3723897" cy="3468251"/>
          </a:xfrm>
        </p:grpSpPr>
        <p:pic>
          <p:nvPicPr>
            <p:cNvPr id="4" name="Picture 3" descr="A screenshot of the Azure Migrate: Database Migration tile in the Databases blade of Azure Migrate.">
              <a:extLst>
                <a:ext uri="{FF2B5EF4-FFF2-40B4-BE49-F238E27FC236}">
                  <a16:creationId xmlns:a16="http://schemas.microsoft.com/office/drawing/2014/main" id="{52A69840-04DA-45A9-8431-1B6A7B4AD295}"/>
                </a:ext>
              </a:extLst>
            </p:cNvPr>
            <p:cNvPicPr>
              <a:picLocks noChangeAspect="1"/>
            </p:cNvPicPr>
            <p:nvPr/>
          </p:nvPicPr>
          <p:blipFill>
            <a:blip r:embed="rId2"/>
            <a:stretch>
              <a:fillRect/>
            </a:stretch>
          </p:blipFill>
          <p:spPr>
            <a:xfrm>
              <a:off x="4234051" y="2261096"/>
              <a:ext cx="3723897" cy="3468251"/>
            </a:xfrm>
            <a:prstGeom prst="rect">
              <a:avLst/>
            </a:prstGeom>
          </p:spPr>
        </p:pic>
        <p:sp>
          <p:nvSpPr>
            <p:cNvPr id="5" name="Rectangle 4">
              <a:extLst>
                <a:ext uri="{FF2B5EF4-FFF2-40B4-BE49-F238E27FC236}">
                  <a16:creationId xmlns:a16="http://schemas.microsoft.com/office/drawing/2014/main" id="{14563B34-2F2A-4ABD-8CFA-B966A2B9F4B7}"/>
                </a:ext>
                <a:ext uri="{C183D7F6-B498-43B3-948B-1728B52AA6E4}">
                  <adec:decorative xmlns:adec="http://schemas.microsoft.com/office/drawing/2017/decorative" val="1"/>
                </a:ext>
              </a:extLst>
            </p:cNvPr>
            <p:cNvSpPr/>
            <p:nvPr/>
          </p:nvSpPr>
          <p:spPr bwMode="auto">
            <a:xfrm>
              <a:off x="5692828" y="4231554"/>
              <a:ext cx="1736672" cy="371587"/>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129468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A676-81E5-4A89-8091-82FFBA3E19BC}"/>
              </a:ext>
            </a:extLst>
          </p:cNvPr>
          <p:cNvSpPr>
            <a:spLocks noGrp="1"/>
          </p:cNvSpPr>
          <p:nvPr>
            <p:ph type="title"/>
          </p:nvPr>
        </p:nvSpPr>
        <p:spPr/>
        <p:txBody>
          <a:bodyPr/>
          <a:lstStyle/>
          <a:p>
            <a:r>
              <a:rPr lang="en-US" dirty="0"/>
              <a:t>Challenge 7 Known Issues</a:t>
            </a:r>
          </a:p>
        </p:txBody>
      </p:sp>
      <p:sp>
        <p:nvSpPr>
          <p:cNvPr id="3" name="Text Placeholder 2">
            <a:extLst>
              <a:ext uri="{FF2B5EF4-FFF2-40B4-BE49-F238E27FC236}">
                <a16:creationId xmlns:a16="http://schemas.microsoft.com/office/drawing/2014/main" id="{F3ECC9B8-C1F6-400E-A7EE-441EBE84B365}"/>
              </a:ext>
            </a:extLst>
          </p:cNvPr>
          <p:cNvSpPr>
            <a:spLocks noGrp="1"/>
          </p:cNvSpPr>
          <p:nvPr>
            <p:ph type="body" sz="quarter" idx="10"/>
          </p:nvPr>
        </p:nvSpPr>
        <p:spPr/>
        <p:txBody>
          <a:bodyPr/>
          <a:lstStyle/>
          <a:p>
            <a:r>
              <a:rPr lang="en-US" dirty="0"/>
              <a:t>The DMS service instance is unable to connect to the source database</a:t>
            </a:r>
          </a:p>
          <a:p>
            <a:pPr lvl="1"/>
            <a:r>
              <a:rPr lang="en-US" dirty="0"/>
              <a:t>This is because of a firewall rule on cmdb1 which in its current configuration only allows connections from the local subnet</a:t>
            </a:r>
          </a:p>
        </p:txBody>
      </p:sp>
      <p:pic>
        <p:nvPicPr>
          <p:cNvPr id="4" name="Picture 3" descr="A screenshot of the firewall properties for the SQLInbound rule on cmdb1.">
            <a:extLst>
              <a:ext uri="{FF2B5EF4-FFF2-40B4-BE49-F238E27FC236}">
                <a16:creationId xmlns:a16="http://schemas.microsoft.com/office/drawing/2014/main" id="{20B1D1D6-00A2-4ADF-8C88-BA6A77B53592}"/>
              </a:ext>
            </a:extLst>
          </p:cNvPr>
          <p:cNvPicPr>
            <a:picLocks noChangeAspect="1"/>
          </p:cNvPicPr>
          <p:nvPr/>
        </p:nvPicPr>
        <p:blipFill>
          <a:blip r:embed="rId2"/>
          <a:stretch>
            <a:fillRect/>
          </a:stretch>
        </p:blipFill>
        <p:spPr>
          <a:xfrm>
            <a:off x="2665494" y="2705319"/>
            <a:ext cx="2800691" cy="3676309"/>
          </a:xfrm>
          <a:prstGeom prst="rect">
            <a:avLst/>
          </a:prstGeom>
        </p:spPr>
      </p:pic>
      <p:pic>
        <p:nvPicPr>
          <p:cNvPr id="5" name="Picture 4" descr="A screenshot of the firewall properties for the SQLInbound rule on cmdb1.">
            <a:extLst>
              <a:ext uri="{FF2B5EF4-FFF2-40B4-BE49-F238E27FC236}">
                <a16:creationId xmlns:a16="http://schemas.microsoft.com/office/drawing/2014/main" id="{9E11755E-5E52-47F5-821E-8DC15105AA83}"/>
              </a:ext>
            </a:extLst>
          </p:cNvPr>
          <p:cNvPicPr>
            <a:picLocks noChangeAspect="1"/>
          </p:cNvPicPr>
          <p:nvPr/>
        </p:nvPicPr>
        <p:blipFill>
          <a:blip r:embed="rId3"/>
          <a:stretch>
            <a:fillRect/>
          </a:stretch>
        </p:blipFill>
        <p:spPr>
          <a:xfrm>
            <a:off x="6725816" y="2705740"/>
            <a:ext cx="2798542" cy="3675888"/>
          </a:xfrm>
          <a:prstGeom prst="rect">
            <a:avLst/>
          </a:prstGeom>
        </p:spPr>
      </p:pic>
      <p:sp>
        <p:nvSpPr>
          <p:cNvPr id="6" name="Rectangle 5">
            <a:extLst>
              <a:ext uri="{FF2B5EF4-FFF2-40B4-BE49-F238E27FC236}">
                <a16:creationId xmlns:a16="http://schemas.microsoft.com/office/drawing/2014/main" id="{C84713AA-FDF7-40EF-98A7-E7D27EAA3B98}"/>
              </a:ext>
              <a:ext uri="{C183D7F6-B498-43B3-948B-1728B52AA6E4}">
                <adec:decorative xmlns:adec="http://schemas.microsoft.com/office/drawing/2017/decorative" val="1"/>
              </a:ext>
            </a:extLst>
          </p:cNvPr>
          <p:cNvSpPr/>
          <p:nvPr/>
        </p:nvSpPr>
        <p:spPr bwMode="auto">
          <a:xfrm>
            <a:off x="3110163" y="4543473"/>
            <a:ext cx="974558" cy="299238"/>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2126278-F929-4870-A35C-4315121EFAB6}"/>
              </a:ext>
              <a:ext uri="{C183D7F6-B498-43B3-948B-1728B52AA6E4}">
                <adec:decorative xmlns:adec="http://schemas.microsoft.com/office/drawing/2017/decorative" val="1"/>
              </a:ext>
            </a:extLst>
          </p:cNvPr>
          <p:cNvSpPr/>
          <p:nvPr/>
        </p:nvSpPr>
        <p:spPr bwMode="auto">
          <a:xfrm>
            <a:off x="7150529" y="4346957"/>
            <a:ext cx="974558" cy="196516"/>
          </a:xfrm>
          <a:prstGeom prst="rect">
            <a:avLst/>
          </a:prstGeom>
          <a:no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0742B5A7-A583-4905-A57B-3DB243D597A6}"/>
              </a:ext>
              <a:ext uri="{C183D7F6-B498-43B3-948B-1728B52AA6E4}">
                <adec:decorative xmlns:adec="http://schemas.microsoft.com/office/drawing/2017/decorative" val="1"/>
              </a:ext>
            </a:extLst>
          </p:cNvPr>
          <p:cNvCxnSpPr>
            <a:cxnSpLocks/>
            <a:stCxn id="6" idx="3"/>
            <a:endCxn id="7" idx="1"/>
          </p:cNvCxnSpPr>
          <p:nvPr/>
        </p:nvCxnSpPr>
        <p:spPr>
          <a:xfrm flipV="1">
            <a:off x="4084721" y="4445215"/>
            <a:ext cx="3065808" cy="247877"/>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9490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A676-81E5-4A89-8091-82FFBA3E19BC}"/>
              </a:ext>
            </a:extLst>
          </p:cNvPr>
          <p:cNvSpPr>
            <a:spLocks noGrp="1"/>
          </p:cNvSpPr>
          <p:nvPr>
            <p:ph type="title"/>
          </p:nvPr>
        </p:nvSpPr>
        <p:spPr/>
        <p:txBody>
          <a:bodyPr/>
          <a:lstStyle/>
          <a:p>
            <a:r>
              <a:rPr lang="en-US" dirty="0"/>
              <a:t>Challenge 7 Known Issues</a:t>
            </a:r>
          </a:p>
        </p:txBody>
      </p:sp>
      <p:sp>
        <p:nvSpPr>
          <p:cNvPr id="3" name="Text Placeholder 2">
            <a:extLst>
              <a:ext uri="{FF2B5EF4-FFF2-40B4-BE49-F238E27FC236}">
                <a16:creationId xmlns:a16="http://schemas.microsoft.com/office/drawing/2014/main" id="{F3ECC9B8-C1F6-400E-A7EE-441EBE84B365}"/>
              </a:ext>
            </a:extLst>
          </p:cNvPr>
          <p:cNvSpPr>
            <a:spLocks noGrp="1"/>
          </p:cNvSpPr>
          <p:nvPr>
            <p:ph type="body" sz="quarter" idx="10"/>
          </p:nvPr>
        </p:nvSpPr>
        <p:spPr/>
        <p:txBody>
          <a:bodyPr/>
          <a:lstStyle/>
          <a:p>
            <a:r>
              <a:rPr lang="en-US" dirty="0"/>
              <a:t>The DMS service instance is unable to connect to the source database</a:t>
            </a:r>
          </a:p>
          <a:p>
            <a:pPr lvl="1"/>
            <a:r>
              <a:rPr lang="en-US" dirty="0"/>
              <a:t>If the firewall has been ruled out, it may be resolution to the database</a:t>
            </a:r>
          </a:p>
          <a:p>
            <a:pPr lvl="1"/>
            <a:r>
              <a:rPr lang="en-US" dirty="0"/>
              <a:t>AAD DS as the DNS provider for the </a:t>
            </a:r>
            <a:r>
              <a:rPr lang="en-US" dirty="0" err="1"/>
              <a:t>VNet</a:t>
            </a:r>
            <a:r>
              <a:rPr lang="en-US" dirty="0"/>
              <a:t> requires FQDNs to be used</a:t>
            </a:r>
          </a:p>
          <a:p>
            <a:pPr lvl="1"/>
            <a:r>
              <a:rPr lang="en-US" dirty="0"/>
              <a:t>Rather than cmdb1, use the FQDN of the server in the AAD DS domain</a:t>
            </a:r>
          </a:p>
        </p:txBody>
      </p:sp>
      <p:pic>
        <p:nvPicPr>
          <p:cNvPr id="9" name="Picture 8" descr="A screenshot of the Azure portal and the Azure Database Migration Service source detail blade.">
            <a:extLst>
              <a:ext uri="{FF2B5EF4-FFF2-40B4-BE49-F238E27FC236}">
                <a16:creationId xmlns:a16="http://schemas.microsoft.com/office/drawing/2014/main" id="{E3597008-7369-49A1-B14C-3A0AE3F351F5}"/>
              </a:ext>
            </a:extLst>
          </p:cNvPr>
          <p:cNvPicPr>
            <a:picLocks noChangeAspect="1"/>
          </p:cNvPicPr>
          <p:nvPr/>
        </p:nvPicPr>
        <p:blipFill>
          <a:blip r:embed="rId2"/>
          <a:stretch>
            <a:fillRect/>
          </a:stretch>
        </p:blipFill>
        <p:spPr>
          <a:xfrm>
            <a:off x="4410993" y="3427727"/>
            <a:ext cx="2971429" cy="3438095"/>
          </a:xfrm>
          <a:prstGeom prst="rect">
            <a:avLst/>
          </a:prstGeom>
        </p:spPr>
      </p:pic>
    </p:spTree>
    <p:extLst>
      <p:ext uri="{BB962C8B-B14F-4D97-AF65-F5344CB8AC3E}">
        <p14:creationId xmlns:p14="http://schemas.microsoft.com/office/powerpoint/2010/main" val="73610893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0660-B4DC-4106-898F-54408DBB8A8D}"/>
              </a:ext>
            </a:extLst>
          </p:cNvPr>
          <p:cNvSpPr>
            <a:spLocks noGrp="1"/>
          </p:cNvSpPr>
          <p:nvPr>
            <p:ph type="title"/>
          </p:nvPr>
        </p:nvSpPr>
        <p:spPr/>
        <p:txBody>
          <a:bodyPr/>
          <a:lstStyle/>
          <a:p>
            <a:r>
              <a:rPr lang="en-US" dirty="0"/>
              <a:t>Challenge 7 Known Issues</a:t>
            </a:r>
          </a:p>
        </p:txBody>
      </p:sp>
      <p:sp>
        <p:nvSpPr>
          <p:cNvPr id="5" name="Text Placeholder 4">
            <a:extLst>
              <a:ext uri="{FF2B5EF4-FFF2-40B4-BE49-F238E27FC236}">
                <a16:creationId xmlns:a16="http://schemas.microsoft.com/office/drawing/2014/main" id="{9F64EBF4-55AF-4712-A3AB-C5C30129C0CE}"/>
              </a:ext>
            </a:extLst>
          </p:cNvPr>
          <p:cNvSpPr>
            <a:spLocks noGrp="1"/>
          </p:cNvSpPr>
          <p:nvPr>
            <p:ph type="body" sz="quarter" idx="10"/>
          </p:nvPr>
        </p:nvSpPr>
        <p:spPr/>
        <p:txBody>
          <a:bodyPr/>
          <a:lstStyle/>
          <a:p>
            <a:r>
              <a:rPr lang="en-US" dirty="0"/>
              <a:t>When migrating the database schemas for </a:t>
            </a:r>
            <a:r>
              <a:rPr lang="en-US" dirty="0" err="1">
                <a:latin typeface="Segoe UI Semibold" panose="020B0702040204020203" pitchFamily="34" charset="0"/>
                <a:cs typeface="Segoe UI Semibold" panose="020B0702040204020203" pitchFamily="34" charset="0"/>
              </a:rPr>
              <a:t>contosomortgagedb</a:t>
            </a:r>
            <a:r>
              <a:rPr lang="en-US" dirty="0"/>
              <a:t> and </a:t>
            </a:r>
            <a:r>
              <a:rPr lang="en-US" dirty="0" err="1">
                <a:latin typeface="Segoe UI Semibold" panose="020B0702040204020203" pitchFamily="34" charset="0"/>
                <a:cs typeface="Segoe UI Semibold" panose="020B0702040204020203" pitchFamily="34" charset="0"/>
              </a:rPr>
              <a:t>contosomortgageidentity</a:t>
            </a:r>
            <a:r>
              <a:rPr lang="en-US" dirty="0"/>
              <a:t> it is possible to create the login for the existing </a:t>
            </a:r>
            <a:r>
              <a:rPr lang="en-US" dirty="0" err="1">
                <a:latin typeface="Segoe UI Semibold" panose="020B0702040204020203" pitchFamily="34" charset="0"/>
                <a:cs typeface="Segoe UI Semibold" panose="020B0702040204020203" pitchFamily="34" charset="0"/>
              </a:rPr>
              <a:t>financeUser</a:t>
            </a:r>
            <a:r>
              <a:rPr lang="en-US" dirty="0"/>
              <a:t> but the user needs to be enabled by logging in to the Azure SQL server and running ALTER statements against the user</a:t>
            </a:r>
          </a:p>
        </p:txBody>
      </p:sp>
    </p:spTree>
    <p:extLst>
      <p:ext uri="{BB962C8B-B14F-4D97-AF65-F5344CB8AC3E}">
        <p14:creationId xmlns:p14="http://schemas.microsoft.com/office/powerpoint/2010/main" val="225281162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5EE-A2FE-4BC9-8EF2-CFDD3C3F14CF}"/>
              </a:ext>
            </a:extLst>
          </p:cNvPr>
          <p:cNvSpPr>
            <a:spLocks noGrp="1"/>
          </p:cNvSpPr>
          <p:nvPr>
            <p:ph type="title"/>
          </p:nvPr>
        </p:nvSpPr>
        <p:spPr/>
        <p:txBody>
          <a:bodyPr/>
          <a:lstStyle/>
          <a:p>
            <a:r>
              <a:rPr lang="en-US" dirty="0"/>
              <a:t>Challenge 7 Known Issues ALTER Statement</a:t>
            </a:r>
          </a:p>
        </p:txBody>
      </p:sp>
      <p:sp>
        <p:nvSpPr>
          <p:cNvPr id="5" name="Text Placeholder 4">
            <a:extLst>
              <a:ext uri="{FF2B5EF4-FFF2-40B4-BE49-F238E27FC236}">
                <a16:creationId xmlns:a16="http://schemas.microsoft.com/office/drawing/2014/main" id="{7FE28CB8-435B-4F52-B80F-1E58B87C3DA7}"/>
              </a:ext>
            </a:extLst>
          </p:cNvPr>
          <p:cNvSpPr>
            <a:spLocks noGrp="1"/>
          </p:cNvSpPr>
          <p:nvPr>
            <p:ph type="body" sz="quarter" idx="10"/>
          </p:nvPr>
        </p:nvSpPr>
        <p:spPr/>
        <p:txBody>
          <a:bodyPr/>
          <a:lstStyle/>
          <a:p>
            <a:endParaRPr lang="en-US"/>
          </a:p>
        </p:txBody>
      </p:sp>
      <p:sp>
        <p:nvSpPr>
          <p:cNvPr id="6" name="Text Placeholder 3">
            <a:extLst>
              <a:ext uri="{FF2B5EF4-FFF2-40B4-BE49-F238E27FC236}">
                <a16:creationId xmlns:a16="http://schemas.microsoft.com/office/drawing/2014/main" id="{769FE031-76DF-44B6-BA66-EC5C03CF8AD8}"/>
              </a:ext>
            </a:extLst>
          </p:cNvPr>
          <p:cNvSpPr txBox="1">
            <a:spLocks/>
          </p:cNvSpPr>
          <p:nvPr/>
        </p:nvSpPr>
        <p:spPr>
          <a:xfrm>
            <a:off x="269240" y="1038195"/>
            <a:ext cx="11653522" cy="4553474"/>
          </a:xfrm>
          <a:prstGeom prst="rect">
            <a:avLst/>
          </a:prstGeom>
          <a:solidFill>
            <a:srgbClr val="E6E6E6"/>
          </a:solidFill>
        </p:spPr>
        <p:txBody>
          <a:bodyPr vert="horz" wrap="square" lIns="146304" tIns="91440" rIns="146304" bIns="91440" rtlCol="0">
            <a:norm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solidFill>
                  <a:srgbClr val="000000"/>
                </a:solidFill>
                <a:latin typeface="Lucida Console" panose="020B0609040504020204" pitchFamily="49" charset="0"/>
                <a:ea typeface="+mn-ea"/>
                <a:cs typeface="Lucida Console" panose="020B060904050402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Lucida Console" panose="020B0609040504020204" pitchFamily="49" charset="0"/>
                <a:ea typeface="+mn-ea"/>
                <a:cs typeface="Lucida Console" panose="020B060904050402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Lucida Console" panose="020B0609040504020204" pitchFamily="49" charset="0"/>
                <a:ea typeface="+mn-ea"/>
                <a:cs typeface="Lucida Console" panose="020B060904050402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Lucida Console" panose="020B0609040504020204" pitchFamily="49" charset="0"/>
                <a:ea typeface="+mn-ea"/>
                <a:cs typeface="Lucida Console" panose="020B060904050402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Lucida Console" panose="020B0609040504020204" pitchFamily="49" charset="0"/>
                <a:ea typeface="+mn-ea"/>
                <a:cs typeface="Lucida Console" panose="020B060904050402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ALTER LOGIN financeUser ENABLE;</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Lucida Console" panose="020B0609040504020204" pitchFamily="49" charset="0"/>
                <a:ea typeface="+mn-ea"/>
              </a:rPr>
              <a:t>ALTER LOGIN financeUser WITH PASSWORD = 'financeAdmin001!';</a:t>
            </a:r>
            <a:endParaRPr kumimoji="0" lang="en-US" sz="2800" b="0" i="0" u="none" strike="noStrike" kern="1200" cap="none" spc="0" normalizeH="0" baseline="0" noProof="0" dirty="0">
              <a:ln>
                <a:noFill/>
              </a:ln>
              <a:solidFill>
                <a:srgbClr val="000000"/>
              </a:solidFill>
              <a:effectLst/>
              <a:uLnTx/>
              <a:uFillTx/>
              <a:latin typeface="Lucida Console" panose="020B0609040504020204" pitchFamily="49" charset="0"/>
              <a:ea typeface="+mn-ea"/>
            </a:endParaRPr>
          </a:p>
        </p:txBody>
      </p:sp>
    </p:spTree>
    <p:extLst>
      <p:ext uri="{BB962C8B-B14F-4D97-AF65-F5344CB8AC3E}">
        <p14:creationId xmlns:p14="http://schemas.microsoft.com/office/powerpoint/2010/main" val="413595964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9505-6A6D-4C4B-B73A-02681DC337E9}"/>
              </a:ext>
            </a:extLst>
          </p:cNvPr>
          <p:cNvSpPr>
            <a:spLocks noGrp="1"/>
          </p:cNvSpPr>
          <p:nvPr>
            <p:ph type="title"/>
          </p:nvPr>
        </p:nvSpPr>
        <p:spPr/>
        <p:txBody>
          <a:bodyPr/>
          <a:lstStyle/>
          <a:p>
            <a:r>
              <a:rPr lang="en-US" dirty="0"/>
              <a:t>Challenge 7 Final thoughts</a:t>
            </a:r>
          </a:p>
        </p:txBody>
      </p:sp>
      <p:sp>
        <p:nvSpPr>
          <p:cNvPr id="7" name="Text Placeholder 6">
            <a:extLst>
              <a:ext uri="{FF2B5EF4-FFF2-40B4-BE49-F238E27FC236}">
                <a16:creationId xmlns:a16="http://schemas.microsoft.com/office/drawing/2014/main" id="{C2FCC214-13A0-4DD8-AD6B-50BB27259B55}"/>
              </a:ext>
            </a:extLst>
          </p:cNvPr>
          <p:cNvSpPr>
            <a:spLocks noGrp="1"/>
          </p:cNvSpPr>
          <p:nvPr>
            <p:ph type="body" sz="quarter" idx="4294967295"/>
          </p:nvPr>
        </p:nvSpPr>
        <p:spPr>
          <a:xfrm>
            <a:off x="538163" y="1187450"/>
            <a:ext cx="11653837" cy="1403461"/>
          </a:xfrm>
        </p:spPr>
        <p:txBody>
          <a:bodyPr/>
          <a:lstStyle/>
          <a:p>
            <a:pPr marL="0" indent="0">
              <a:buNone/>
            </a:pPr>
            <a:r>
              <a:rPr lang="en-US" sz="2400" dirty="0"/>
              <a:t>Make sure that your table cleans any existing resources that are no longer needed</a:t>
            </a:r>
          </a:p>
          <a:p>
            <a:pPr lvl="1"/>
            <a:r>
              <a:rPr lang="en-US" sz="1800" dirty="0"/>
              <a:t>cmdb1 can be stopped/deleted</a:t>
            </a:r>
          </a:p>
          <a:p>
            <a:pPr lvl="1"/>
            <a:r>
              <a:rPr lang="en-US" sz="1800" dirty="0"/>
              <a:t>Azure Database Migration Service can be deleted</a:t>
            </a:r>
          </a:p>
          <a:p>
            <a:pPr marL="228600" lvl="1" indent="0">
              <a:buNone/>
            </a:pPr>
            <a:endParaRPr lang="en-US" sz="1800" dirty="0"/>
          </a:p>
        </p:txBody>
      </p:sp>
    </p:spTree>
    <p:extLst>
      <p:ext uri="{BB962C8B-B14F-4D97-AF65-F5344CB8AC3E}">
        <p14:creationId xmlns:p14="http://schemas.microsoft.com/office/powerpoint/2010/main" val="87016428"/>
      </p:ext>
    </p:extLst>
  </p:cSld>
  <p:clrMapOvr>
    <a:masterClrMapping/>
  </p:clrMapOvr>
  <p:transition>
    <p:fade/>
  </p:transition>
</p:sld>
</file>

<file path=ppt/theme/theme1.xml><?xml version="1.0" encoding="utf-8"?>
<a:theme xmlns:a="http://schemas.openxmlformats.org/drawingml/2006/main" name="1_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4" ma:contentTypeDescription="Create a new document." ma:contentTypeScope="" ma:versionID="839773bd44a51a311d8e2846b7142e4b">
  <xsd:schema xmlns:xsd="http://www.w3.org/2001/XMLSchema" xmlns:xs="http://www.w3.org/2001/XMLSchema" xmlns:p="http://schemas.microsoft.com/office/2006/metadata/properties" xmlns:ns1="http://schemas.microsoft.com/sharepoint/v3" xmlns:ns2="675661ce-a921-4ef4-be83-dd19f3c4cc86" xmlns:ns3="4343a8c8-d2d9-429e-8dd3-28f02b2ba4f5" xmlns:ns4="230e9df3-be65-4c73-a93b-d1236ebd677e" targetNamespace="http://schemas.microsoft.com/office/2006/metadata/properties" ma:root="true" ma:fieldsID="7f43399919387af8e2a3ad2b19a547db" ns1:_="" ns2:_="" ns3:_="" ns4:_="">
    <xsd:import namespace="http://schemas.microsoft.com/sharepoint/v3"/>
    <xsd:import namespace="675661ce-a921-4ef4-be83-dd19f3c4cc86"/>
    <xsd:import namespace="4343a8c8-d2d9-429e-8dd3-28f02b2ba4f5"/>
    <xsd:import namespace="230e9df3-be65-4c73-a93b-d1236ebd677e"/>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DateTaken" ma:index="24" nillable="true" ma:displayName="MediaServiceDateTaken" ma:hidden="true" ma:internalName="MediaServiceDateTaken"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0" nillable="true" ma:displayName="Taxonomy Catch All Column" ma:hidden="true" ma:list="{76cd002a-39bf-43af-937e-7914824e19df}" ma:internalName="TaxCatchAll" ma:showField="CatchAllData" ma:web="4343a8c8-d2d9-429e-8dd3-28f02b2ba4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5661ce-a921-4ef4-be83-dd19f3c4cc86" xsi:nil="true"/>
    <MaterialType xmlns="675661ce-a921-4ef4-be83-dd19f3c4cc86">
      <Value>Presentation Ready Deck</Value>
    </MaterialType>
    <Description xmlns="675661ce-a921-4ef4-be83-dd19f3c4cc86" xsi:nil="true"/>
    <Tag xmlns="675661ce-a921-4ef4-be83-dd19f3c4cc86">
      <Value>PM</Value>
      <Value>Lead Coach</Value>
      <Value>Coach</Value>
    </Tag>
    <OHOrder xmlns="675661ce-a921-4ef4-be83-dd19f3c4cc86" xsi:nil="true"/>
    <Internal_x0020_MSFT xmlns="675661ce-a921-4ef4-be83-dd19f3c4cc86" xsi:nil="true"/>
    <OrderNo_x002e_ xmlns="675661ce-a921-4ef4-be83-dd19f3c4cc86" xsi:nil="true"/>
    <Sequence_x0020_of_x0020_Material xmlns="675661ce-a921-4ef4-be83-dd19f3c4cc86">4. Day of Event</Sequence_x0020_of_x0020_Material>
    <_ip_UnifiedCompliancePolicyUIAction xmlns="http://schemas.microsoft.com/sharepoint/v3" xsi:nil="true"/>
    <_ip_UnifiedCompliancePolicyProperties xmlns="http://schemas.microsoft.com/sharepoint/v3" xsi:nil="true"/>
    <lcf76f155ced4ddcb4097134ff3c332f xmlns="675661ce-a921-4ef4-be83-dd19f3c4cc86">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96AF17B-12EC-42DD-B0CB-8576AEBC03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75661ce-a921-4ef4-be83-dd19f3c4cc86"/>
    <ds:schemaRef ds:uri="4343a8c8-d2d9-429e-8dd3-28f02b2ba4f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696345-23F8-4CDB-8A31-BEF0BEB16805}">
  <ds:schemaRefs>
    <ds:schemaRef ds:uri="http://schemas.microsoft.com/sharepoint/v3/contenttype/forms"/>
  </ds:schemaRefs>
</ds:datastoreItem>
</file>

<file path=customXml/itemProps3.xml><?xml version="1.0" encoding="utf-8"?>
<ds:datastoreItem xmlns:ds="http://schemas.openxmlformats.org/officeDocument/2006/customXml" ds:itemID="{0A9086BA-F6B1-41F0-8458-5D968EBBF04E}">
  <ds:schemaRefs>
    <ds:schemaRef ds:uri="http://schemas.microsoft.com/office/2006/metadata/propertie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4343a8c8-d2d9-429e-8dd3-28f02b2ba4f5"/>
    <ds:schemaRef ds:uri="http://purl.org/dc/elements/1.1/"/>
    <ds:schemaRef ds:uri="http://schemas.openxmlformats.org/package/2006/metadata/core-properties"/>
    <ds:schemaRef ds:uri="675661ce-a921-4ef4-be83-dd19f3c4cc86"/>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2986</TotalTime>
  <Words>9338</Words>
  <Application>Microsoft Office PowerPoint</Application>
  <PresentationFormat>Widescreen</PresentationFormat>
  <Paragraphs>915</Paragraphs>
  <Slides>120</Slides>
  <Notes>7</Notes>
  <HiddenSlides>0</HiddenSlides>
  <MMClips>0</MMClips>
  <ScaleCrop>false</ScaleCrop>
  <HeadingPairs>
    <vt:vector size="4" baseType="variant">
      <vt:variant>
        <vt:lpstr>Theme</vt:lpstr>
      </vt:variant>
      <vt:variant>
        <vt:i4>2</vt:i4>
      </vt:variant>
      <vt:variant>
        <vt:lpstr>Slide Titles</vt:lpstr>
      </vt:variant>
      <vt:variant>
        <vt:i4>120</vt:i4>
      </vt:variant>
    </vt:vector>
  </HeadingPairs>
  <TitlesOfParts>
    <vt:vector size="122" baseType="lpstr">
      <vt:lpstr>1_System Center</vt:lpstr>
      <vt:lpstr>Black Template</vt:lpstr>
      <vt:lpstr>PowerPoint Presentation</vt:lpstr>
      <vt:lpstr>Migrating Microsoft Workloads to Azure</vt:lpstr>
      <vt:lpstr>Migrating Microsoft Workloads to Azure</vt:lpstr>
      <vt:lpstr>PowerPoint Presentation</vt:lpstr>
      <vt:lpstr>Migration</vt:lpstr>
      <vt:lpstr>Feedback</vt:lpstr>
      <vt:lpstr>Let’s get started!</vt:lpstr>
      <vt:lpstr>Migrating Microsoft Workloads to Azure</vt:lpstr>
      <vt:lpstr>Architecture – Hyper-V </vt:lpstr>
      <vt:lpstr>Architecture – Application</vt:lpstr>
      <vt:lpstr>Challenge timing guidance</vt:lpstr>
      <vt:lpstr>Challenge timing and common strategies to accelerate</vt:lpstr>
      <vt:lpstr>For each challenge</vt:lpstr>
      <vt:lpstr>Environment stability</vt:lpstr>
      <vt:lpstr>Challenge 0 MVP</vt:lpstr>
      <vt:lpstr>Challenge 0 MVP</vt:lpstr>
      <vt:lpstr>Challenge 1 Establish your plan</vt:lpstr>
      <vt:lpstr>Challenge 1 MVP</vt:lpstr>
      <vt:lpstr>Challenge 1 success criteria</vt:lpstr>
      <vt:lpstr>Challenge 1 Responses</vt:lpstr>
      <vt:lpstr>Challenge 1 Responses</vt:lpstr>
      <vt:lpstr>Challenge 1 Responses</vt:lpstr>
      <vt:lpstr>Challenge 1 Responses</vt:lpstr>
      <vt:lpstr>Challenge 1 Responses</vt:lpstr>
      <vt:lpstr>Challenge 2 Assess workloads for migration</vt:lpstr>
      <vt:lpstr>Challenge 2 MVP</vt:lpstr>
      <vt:lpstr>Challenge 2 MVP</vt:lpstr>
      <vt:lpstr>Challenge 2 MVP</vt:lpstr>
      <vt:lpstr>Challenge 2 Responses</vt:lpstr>
      <vt:lpstr>Challenge 2 Responses</vt:lpstr>
      <vt:lpstr>Challenge 2 Responses</vt:lpstr>
      <vt:lpstr>Challenge 2 Known Issues</vt:lpstr>
      <vt:lpstr>Challenge 2 Known Issues</vt:lpstr>
      <vt:lpstr>Challenge 2 Known Issues</vt:lpstr>
      <vt:lpstr>Challenge 2 Cheat Sheet</vt:lpstr>
      <vt:lpstr>Challenge 2 Known Issues</vt:lpstr>
      <vt:lpstr>Challenge 3 Plan and implement hybrid identity</vt:lpstr>
      <vt:lpstr>Challenge 3 MVP</vt:lpstr>
      <vt:lpstr>Challenge 3 MVP</vt:lpstr>
      <vt:lpstr>Challenge 3 MVP</vt:lpstr>
      <vt:lpstr>Challenge 3 MVP</vt:lpstr>
      <vt:lpstr>Challenge 3 MVP</vt:lpstr>
      <vt:lpstr>Challenge 3 MVP</vt:lpstr>
      <vt:lpstr>Challenge 3 MVP Update UPN PowerShell</vt:lpstr>
      <vt:lpstr>Challenge 3 Responses</vt:lpstr>
      <vt:lpstr>Challenge 3 Responses</vt:lpstr>
      <vt:lpstr>Challenge 3 Responses</vt:lpstr>
      <vt:lpstr>Challenge 3 Responses</vt:lpstr>
      <vt:lpstr>Challenge 3 Final thoughts</vt:lpstr>
      <vt:lpstr>Challenge 4 Implement hybrid networking and resilient authentication</vt:lpstr>
      <vt:lpstr>Challenge 4 MVP</vt:lpstr>
      <vt:lpstr>Challenge 4 MVP</vt:lpstr>
      <vt:lpstr>Challenge 4 MVP</vt:lpstr>
      <vt:lpstr>Challenge 4 MVP ADDSCreateSite.ps1</vt:lpstr>
      <vt:lpstr>Challenge 4 MVP</vt:lpstr>
      <vt:lpstr>Challenge 4 MVP ADDSCreateReplica.ps1 </vt:lpstr>
      <vt:lpstr>Challenge 4 Known issues</vt:lpstr>
      <vt:lpstr>Challenge 4 Known Issues</vt:lpstr>
      <vt:lpstr>Set Gateway and DNS PowerShell</vt:lpstr>
      <vt:lpstr>Challenge 5 Test migration</vt:lpstr>
      <vt:lpstr>Challenge 5 MVP</vt:lpstr>
      <vt:lpstr>Challenge 5 MVP</vt:lpstr>
      <vt:lpstr>Challenge 5 MVP</vt:lpstr>
      <vt:lpstr>Challenge 5 MVP</vt:lpstr>
      <vt:lpstr>Challenge 5 MVP</vt:lpstr>
      <vt:lpstr>Challenge 5 MVP</vt:lpstr>
      <vt:lpstr>Challenge 5 Responses</vt:lpstr>
      <vt:lpstr>Challenge 5 Responses</vt:lpstr>
      <vt:lpstr>Challenge 5 Responses</vt:lpstr>
      <vt:lpstr>Challenge 5 Known Issues</vt:lpstr>
      <vt:lpstr>Challenge 5 Known Issues</vt:lpstr>
      <vt:lpstr>Challenge 5 Final thoughts</vt:lpstr>
      <vt:lpstr>Challenge 6 Finalize migration</vt:lpstr>
      <vt:lpstr>Challenge 6 MVP</vt:lpstr>
      <vt:lpstr>Challenge 6 MVP</vt:lpstr>
      <vt:lpstr>Challenge 6 Responses</vt:lpstr>
      <vt:lpstr>Challenge 6 Known Issues</vt:lpstr>
      <vt:lpstr>Challenge 6 Final thoughts</vt:lpstr>
      <vt:lpstr>Challenge 7 Transition to platform database services</vt:lpstr>
      <vt:lpstr>Challenge 7 MVP</vt:lpstr>
      <vt:lpstr>Challenge 7 MVP</vt:lpstr>
      <vt:lpstr>Challenge 7 MVP</vt:lpstr>
      <vt:lpstr>Challenge 6 Responses</vt:lpstr>
      <vt:lpstr>Challenge 6 Known Issues</vt:lpstr>
      <vt:lpstr>Challenge 6 Final Thoughts</vt:lpstr>
      <vt:lpstr>Challenge 7</vt:lpstr>
      <vt:lpstr>Challenge 7 MVP</vt:lpstr>
      <vt:lpstr>Challenge 7 MVP</vt:lpstr>
      <vt:lpstr>Challenge 7 MVP</vt:lpstr>
      <vt:lpstr>Challenge 7 Responses</vt:lpstr>
      <vt:lpstr>Challenge 7 Responses</vt:lpstr>
      <vt:lpstr>Challenge 7 Responses</vt:lpstr>
      <vt:lpstr>Challenge 7 Responses</vt:lpstr>
      <vt:lpstr>Challenge 7 Known Errors</vt:lpstr>
      <vt:lpstr>Challenge 7 Known Issues</vt:lpstr>
      <vt:lpstr>Challenge 7 Known Issues</vt:lpstr>
      <vt:lpstr>Challenge 7 Known Issues</vt:lpstr>
      <vt:lpstr>Challenge 7 Known Issues ALTER Statement</vt:lpstr>
      <vt:lpstr>Challenge 7 Final thoughts</vt:lpstr>
      <vt:lpstr>Challenge 8 Transition to platform web-hosting services</vt:lpstr>
      <vt:lpstr>Challenge 8 MVP</vt:lpstr>
      <vt:lpstr>Challenge 8 Responses</vt:lpstr>
      <vt:lpstr>Challenge 8 Responses</vt:lpstr>
      <vt:lpstr>Challenge 8 Responses</vt:lpstr>
      <vt:lpstr>Challenge 8 Responses</vt:lpstr>
      <vt:lpstr>Challenge 8 Responses</vt:lpstr>
      <vt:lpstr>Challenge 8 Known Issues</vt:lpstr>
      <vt:lpstr>Challenge 8 Known Issues</vt:lpstr>
      <vt:lpstr>Challenge 9 Secure, optimize, and operate</vt:lpstr>
      <vt:lpstr>Challenge 9 MVP</vt:lpstr>
      <vt:lpstr>Challenge 9 Responses</vt:lpstr>
      <vt:lpstr>Challenge 9 Responses</vt:lpstr>
      <vt:lpstr>Challenge 9 Responses</vt:lpstr>
      <vt:lpstr>Challenge 9 Responses</vt:lpstr>
      <vt:lpstr>Challenge 9 MVP Database Encryption</vt:lpstr>
      <vt:lpstr>Challenge 9 MVP Database Encryption</vt:lpstr>
      <vt:lpstr>Challenge 9 MVP Database Encryption</vt:lpstr>
      <vt:lpstr>Challenge 9 MVP Database Encryption</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Gorringe</dc:creator>
  <cp:lastModifiedBy>David Torres</cp:lastModifiedBy>
  <cp:revision>20</cp:revision>
  <dcterms:created xsi:type="dcterms:W3CDTF">2019-08-27T17:49:26Z</dcterms:created>
  <dcterms:modified xsi:type="dcterms:W3CDTF">2022-08-25T09:53:32Z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0x010100262D61D9A00A5041B210DE23A0FE8625</vt:lpwstr>
  </property>
  <property fmtid="{D5CDD505-2E9C-101B-9397-08002B2CF9AE}" pid="3" name="MediaServiceImageTags">
    <vt:lpwstr/>
  </property>
</Properties>
</file>